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13"/>
  </p:notesMasterIdLst>
  <p:sldIdLst>
    <p:sldId id="256" r:id="rId2"/>
    <p:sldId id="266" r:id="rId3"/>
    <p:sldId id="258" r:id="rId4"/>
    <p:sldId id="257" r:id="rId5"/>
    <p:sldId id="260" r:id="rId6"/>
    <p:sldId id="264" r:id="rId7"/>
    <p:sldId id="265" r:id="rId8"/>
    <p:sldId id="259" r:id="rId9"/>
    <p:sldId id="263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as lefebre" initials="el" lastIdx="1" clrIdx="0">
    <p:extLst>
      <p:ext uri="{19B8F6BF-5375-455C-9EA6-DF929625EA0E}">
        <p15:presenceInfo xmlns:p15="http://schemas.microsoft.com/office/powerpoint/2012/main" userId="947d16b554ed4a5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0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hyperlink" Target="http://gamedev.stackexchange.com/questions/71199/in-platformer-games-what-are-hole-in-the-ground-obstacles-called" TargetMode="External"/><Relationship Id="rId3" Type="http://schemas.openxmlformats.org/officeDocument/2006/relationships/image" Target="../media/image8.jpg"/><Relationship Id="rId7" Type="http://schemas.openxmlformats.org/officeDocument/2006/relationships/image" Target="../media/image10.jpg"/><Relationship Id="rId12" Type="http://schemas.openxmlformats.org/officeDocument/2006/relationships/hyperlink" Target="http://commons.wikimedia.org/wiki/file:mauritius_road_signs_-_mandatory_sign_-_compulsory_round-about.svg" TargetMode="External"/><Relationship Id="rId2" Type="http://schemas.openxmlformats.org/officeDocument/2006/relationships/hyperlink" Target="https://pxhere.com/en/photo/568696" TargetMode="External"/><Relationship Id="rId1" Type="http://schemas.openxmlformats.org/officeDocument/2006/relationships/image" Target="../media/image7.jpeg"/><Relationship Id="rId6" Type="http://schemas.openxmlformats.org/officeDocument/2006/relationships/hyperlink" Target="http://meta.stackexchange.com/questions/277755/can-we-see-the-se-leaderboards-for-unikong" TargetMode="Externa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hyperlink" Target="https://www.pexels.com/photo/white-chess-piece-on-top-of-chess-board-814133/" TargetMode="External"/><Relationship Id="rId4" Type="http://schemas.openxmlformats.org/officeDocument/2006/relationships/hyperlink" Target="https://www.flickr.com/photos/bagogames/15220512897" TargetMode="External"/><Relationship Id="rId9" Type="http://schemas.openxmlformats.org/officeDocument/2006/relationships/image" Target="../media/image11.jpe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hyperlink" Target="http://gamedev.stackexchange.com/questions/71199/in-platformer-games-what-are-hole-in-the-ground-obstacles-called" TargetMode="External"/><Relationship Id="rId3" Type="http://schemas.openxmlformats.org/officeDocument/2006/relationships/image" Target="../media/image8.jpg"/><Relationship Id="rId7" Type="http://schemas.openxmlformats.org/officeDocument/2006/relationships/image" Target="../media/image10.jpg"/><Relationship Id="rId12" Type="http://schemas.openxmlformats.org/officeDocument/2006/relationships/hyperlink" Target="http://commons.wikimedia.org/wiki/file:mauritius_road_signs_-_mandatory_sign_-_compulsory_round-about.svg" TargetMode="External"/><Relationship Id="rId2" Type="http://schemas.openxmlformats.org/officeDocument/2006/relationships/hyperlink" Target="https://pxhere.com/en/photo/568696" TargetMode="External"/><Relationship Id="rId1" Type="http://schemas.openxmlformats.org/officeDocument/2006/relationships/image" Target="../media/image7.jpeg"/><Relationship Id="rId6" Type="http://schemas.openxmlformats.org/officeDocument/2006/relationships/hyperlink" Target="http://meta.stackexchange.com/questions/277755/can-we-see-the-se-leaderboards-for-unikong" TargetMode="Externa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hyperlink" Target="https://www.pexels.com/photo/white-chess-piece-on-top-of-chess-board-814133/" TargetMode="External"/><Relationship Id="rId4" Type="http://schemas.openxmlformats.org/officeDocument/2006/relationships/hyperlink" Target="https://www.flickr.com/photos/bagogames/15220512897" TargetMode="External"/><Relationship Id="rId9" Type="http://schemas.openxmlformats.org/officeDocument/2006/relationships/image" Target="../media/image11.jpe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744436-7F66-411A-8842-8E5A4BA227D4}" type="doc">
      <dgm:prSet loTypeId="urn:microsoft.com/office/officeart/2011/layout/HexagonRadial" loCatId="officeonlin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LID4096"/>
        </a:p>
      </dgm:t>
    </dgm:pt>
    <dgm:pt modelId="{148A85FD-F2E0-410C-8CD5-9DD1B82D239B}">
      <dgm:prSet phldrT="[Text]"/>
      <dgm:spPr/>
      <dgm:t>
        <a:bodyPr/>
        <a:lstStyle/>
        <a:p>
          <a:r>
            <a:rPr lang="en-US" dirty="0"/>
            <a:t>The Team</a:t>
          </a:r>
          <a:endParaRPr lang="LID4096" dirty="0"/>
        </a:p>
      </dgm:t>
    </dgm:pt>
    <dgm:pt modelId="{0EC28CA2-ED1A-44DC-8CBE-5D66C8F2DD24}" type="parTrans" cxnId="{B696BB2D-7318-4F3C-AE60-B71A2A6FF4F5}">
      <dgm:prSet/>
      <dgm:spPr/>
      <dgm:t>
        <a:bodyPr/>
        <a:lstStyle/>
        <a:p>
          <a:endParaRPr lang="LID4096"/>
        </a:p>
      </dgm:t>
    </dgm:pt>
    <dgm:pt modelId="{5DF3C22C-15A1-438B-A09F-0F0B0899A0CE}" type="sibTrans" cxnId="{B696BB2D-7318-4F3C-AE60-B71A2A6FF4F5}">
      <dgm:prSet/>
      <dgm:spPr/>
      <dgm:t>
        <a:bodyPr/>
        <a:lstStyle/>
        <a:p>
          <a:endParaRPr lang="LID4096"/>
        </a:p>
      </dgm:t>
    </dgm:pt>
    <dgm:pt modelId="{3EA94E34-30BB-4468-842E-5753A8B87434}">
      <dgm:prSet phldrT="[Text]"/>
      <dgm:spPr/>
      <dgm:t>
        <a:bodyPr/>
        <a:lstStyle/>
        <a:p>
          <a:r>
            <a:rPr lang="en-US" dirty="0">
              <a:solidFill>
                <a:schemeClr val="accent6"/>
              </a:solidFill>
            </a:rPr>
            <a:t>Bull Andrés</a:t>
          </a:r>
          <a:endParaRPr lang="LID4096" dirty="0">
            <a:solidFill>
              <a:schemeClr val="accent6"/>
            </a:solidFill>
          </a:endParaRPr>
        </a:p>
      </dgm:t>
    </dgm:pt>
    <dgm:pt modelId="{CB5D7197-BF75-4B72-A2A5-7DB477129739}" type="parTrans" cxnId="{428233E2-9BF2-4EC7-9FE4-FC8CFFF8FA12}">
      <dgm:prSet/>
      <dgm:spPr/>
      <dgm:t>
        <a:bodyPr/>
        <a:lstStyle/>
        <a:p>
          <a:endParaRPr lang="LID4096"/>
        </a:p>
      </dgm:t>
    </dgm:pt>
    <dgm:pt modelId="{CBB2275E-1CF4-473E-8B09-F6F057DE8E35}" type="sibTrans" cxnId="{428233E2-9BF2-4EC7-9FE4-FC8CFFF8FA12}">
      <dgm:prSet/>
      <dgm:spPr/>
      <dgm:t>
        <a:bodyPr/>
        <a:lstStyle/>
        <a:p>
          <a:endParaRPr lang="LID4096"/>
        </a:p>
      </dgm:t>
    </dgm:pt>
    <dgm:pt modelId="{7C26873D-3C0F-48CE-9F74-8706AFC7EB3D}">
      <dgm:prSet phldrT="[Text]"/>
      <dgm:spPr/>
      <dgm:t>
        <a:bodyPr/>
        <a:lstStyle/>
        <a:p>
          <a:r>
            <a:rPr lang="en-US" dirty="0"/>
            <a:t>De </a:t>
          </a:r>
          <a:r>
            <a:rPr lang="en-US" dirty="0" err="1"/>
            <a:t>Weert</a:t>
          </a:r>
          <a:r>
            <a:rPr lang="en-US" dirty="0"/>
            <a:t> Erik</a:t>
          </a:r>
          <a:endParaRPr lang="LID4096" dirty="0"/>
        </a:p>
      </dgm:t>
    </dgm:pt>
    <dgm:pt modelId="{2D331AE5-2CFE-4F96-AAB5-DF34DF2C4590}" type="parTrans" cxnId="{DC459196-3DB0-46A8-9F7C-735918E2605C}">
      <dgm:prSet/>
      <dgm:spPr/>
      <dgm:t>
        <a:bodyPr/>
        <a:lstStyle/>
        <a:p>
          <a:endParaRPr lang="LID4096"/>
        </a:p>
      </dgm:t>
    </dgm:pt>
    <dgm:pt modelId="{00293B9A-4951-4A5E-B5E2-1B58700D71C0}" type="sibTrans" cxnId="{DC459196-3DB0-46A8-9F7C-735918E2605C}">
      <dgm:prSet/>
      <dgm:spPr/>
      <dgm:t>
        <a:bodyPr/>
        <a:lstStyle/>
        <a:p>
          <a:endParaRPr lang="LID4096"/>
        </a:p>
      </dgm:t>
    </dgm:pt>
    <dgm:pt modelId="{0C9009B1-769B-48A8-A959-C9D25A1D7ACB}">
      <dgm:prSet phldrT="[Text]"/>
      <dgm:spPr/>
      <dgm:t>
        <a:bodyPr/>
        <a:lstStyle/>
        <a:p>
          <a:r>
            <a:rPr lang="en-US" dirty="0">
              <a:solidFill>
                <a:schemeClr val="accent6"/>
              </a:solidFill>
            </a:rPr>
            <a:t>Lefebre Elias</a:t>
          </a:r>
          <a:endParaRPr lang="LID4096" dirty="0">
            <a:solidFill>
              <a:schemeClr val="accent6"/>
            </a:solidFill>
          </a:endParaRPr>
        </a:p>
      </dgm:t>
    </dgm:pt>
    <dgm:pt modelId="{2F04E16B-78D6-4278-B99B-CFBBEBFC0744}" type="parTrans" cxnId="{560D0AC7-7BBC-455F-ACE0-33CCFCC05083}">
      <dgm:prSet/>
      <dgm:spPr/>
      <dgm:t>
        <a:bodyPr/>
        <a:lstStyle/>
        <a:p>
          <a:endParaRPr lang="LID4096"/>
        </a:p>
      </dgm:t>
    </dgm:pt>
    <dgm:pt modelId="{5C4B7795-65E9-4459-A162-1E5BC418F91B}" type="sibTrans" cxnId="{560D0AC7-7BBC-455F-ACE0-33CCFCC05083}">
      <dgm:prSet/>
      <dgm:spPr/>
      <dgm:t>
        <a:bodyPr/>
        <a:lstStyle/>
        <a:p>
          <a:endParaRPr lang="LID4096"/>
        </a:p>
      </dgm:t>
    </dgm:pt>
    <dgm:pt modelId="{DFFDD755-B16C-4463-88E2-1DA3861980D3}">
      <dgm:prSet phldrT="[Text]"/>
      <dgm:spPr/>
      <dgm:t>
        <a:bodyPr/>
        <a:lstStyle/>
        <a:p>
          <a:r>
            <a:rPr lang="en-US" dirty="0" err="1"/>
            <a:t>Bongaerts</a:t>
          </a:r>
          <a:r>
            <a:rPr lang="en-US" dirty="0"/>
            <a:t> Yorick</a:t>
          </a:r>
          <a:endParaRPr lang="LID4096" dirty="0"/>
        </a:p>
      </dgm:t>
    </dgm:pt>
    <dgm:pt modelId="{B7268A63-9DA1-4A8E-B39B-D81BD0CC88AC}" type="parTrans" cxnId="{45985298-4D40-4B65-97C9-5F213DFDD1BF}">
      <dgm:prSet/>
      <dgm:spPr/>
      <dgm:t>
        <a:bodyPr/>
        <a:lstStyle/>
        <a:p>
          <a:endParaRPr lang="LID4096"/>
        </a:p>
      </dgm:t>
    </dgm:pt>
    <dgm:pt modelId="{8AD11723-815B-45A3-8B06-8109F85AF751}" type="sibTrans" cxnId="{45985298-4D40-4B65-97C9-5F213DFDD1BF}">
      <dgm:prSet/>
      <dgm:spPr/>
      <dgm:t>
        <a:bodyPr/>
        <a:lstStyle/>
        <a:p>
          <a:endParaRPr lang="LID4096"/>
        </a:p>
      </dgm:t>
    </dgm:pt>
    <dgm:pt modelId="{A639E593-A047-4DF1-8158-C74BE02BDC80}">
      <dgm:prSet phldrT="[Text]"/>
      <dgm:spPr/>
      <dgm:t>
        <a:bodyPr/>
        <a:lstStyle/>
        <a:p>
          <a:r>
            <a:rPr lang="en-US" dirty="0" err="1"/>
            <a:t>Olbrechts</a:t>
          </a:r>
          <a:r>
            <a:rPr lang="en-US" dirty="0"/>
            <a:t> </a:t>
          </a:r>
          <a:r>
            <a:rPr lang="en-US" dirty="0" err="1"/>
            <a:t>Baue</a:t>
          </a:r>
          <a:endParaRPr lang="LID4096" dirty="0"/>
        </a:p>
      </dgm:t>
    </dgm:pt>
    <dgm:pt modelId="{D2757B94-0C22-45F2-AEBE-21E063E61A0F}" type="parTrans" cxnId="{4582F2E3-9E46-42CA-83D1-8DCB42D315D1}">
      <dgm:prSet/>
      <dgm:spPr/>
      <dgm:t>
        <a:bodyPr/>
        <a:lstStyle/>
        <a:p>
          <a:endParaRPr lang="LID4096"/>
        </a:p>
      </dgm:t>
    </dgm:pt>
    <dgm:pt modelId="{99BFE5AC-0C03-45E4-B9FB-DF58C61A46DA}" type="sibTrans" cxnId="{4582F2E3-9E46-42CA-83D1-8DCB42D315D1}">
      <dgm:prSet/>
      <dgm:spPr/>
      <dgm:t>
        <a:bodyPr/>
        <a:lstStyle/>
        <a:p>
          <a:endParaRPr lang="LID4096"/>
        </a:p>
      </dgm:t>
    </dgm:pt>
    <dgm:pt modelId="{6E35039B-250A-44DF-B927-74CFDA6D2DAD}" type="pres">
      <dgm:prSet presAssocID="{F2744436-7F66-411A-8842-8E5A4BA227D4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140D7173-E562-48DC-B142-201EFB3B0285}" type="pres">
      <dgm:prSet presAssocID="{148A85FD-F2E0-410C-8CD5-9DD1B82D239B}" presName="Parent" presStyleLbl="node0" presStyleIdx="0" presStyleCnt="1">
        <dgm:presLayoutVars>
          <dgm:chMax val="6"/>
          <dgm:chPref val="6"/>
        </dgm:presLayoutVars>
      </dgm:prSet>
      <dgm:spPr/>
    </dgm:pt>
    <dgm:pt modelId="{46E56F8E-F253-42CA-8172-179908777A8C}" type="pres">
      <dgm:prSet presAssocID="{3EA94E34-30BB-4468-842E-5753A8B87434}" presName="Accent1" presStyleCnt="0"/>
      <dgm:spPr/>
    </dgm:pt>
    <dgm:pt modelId="{FE59AB8D-B93E-4942-81C2-8F794A1C4462}" type="pres">
      <dgm:prSet presAssocID="{3EA94E34-30BB-4468-842E-5753A8B87434}" presName="Accent" presStyleLbl="bgShp" presStyleIdx="0" presStyleCnt="5"/>
      <dgm:spPr/>
    </dgm:pt>
    <dgm:pt modelId="{5B9D7B39-AC8B-4F80-86D9-9C7FBEEC1831}" type="pres">
      <dgm:prSet presAssocID="{3EA94E34-30BB-4468-842E-5753A8B87434}" presName="Child1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AADC5E66-AFF2-4627-A37D-11382AC71BD3}" type="pres">
      <dgm:prSet presAssocID="{7C26873D-3C0F-48CE-9F74-8706AFC7EB3D}" presName="Accent2" presStyleCnt="0"/>
      <dgm:spPr/>
    </dgm:pt>
    <dgm:pt modelId="{07A4BD4B-5596-46FC-8C5E-BA7E48BDB8DE}" type="pres">
      <dgm:prSet presAssocID="{7C26873D-3C0F-48CE-9F74-8706AFC7EB3D}" presName="Accent" presStyleLbl="bgShp" presStyleIdx="1" presStyleCnt="5"/>
      <dgm:spPr/>
    </dgm:pt>
    <dgm:pt modelId="{89081A91-9770-4F81-B5FA-05F6BCC70CB0}" type="pres">
      <dgm:prSet presAssocID="{7C26873D-3C0F-48CE-9F74-8706AFC7EB3D}" presName="Child2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C2E3670-9BFD-4CEA-AE02-EE8799FF1A84}" type="pres">
      <dgm:prSet presAssocID="{0C9009B1-769B-48A8-A959-C9D25A1D7ACB}" presName="Accent3" presStyleCnt="0"/>
      <dgm:spPr/>
    </dgm:pt>
    <dgm:pt modelId="{453EF909-91BF-4B7F-A4F0-673885163DEA}" type="pres">
      <dgm:prSet presAssocID="{0C9009B1-769B-48A8-A959-C9D25A1D7ACB}" presName="Accent" presStyleLbl="bgShp" presStyleIdx="2" presStyleCnt="5"/>
      <dgm:spPr/>
    </dgm:pt>
    <dgm:pt modelId="{06D75C7E-A523-4A2E-A547-A4E10BDABF83}" type="pres">
      <dgm:prSet presAssocID="{0C9009B1-769B-48A8-A959-C9D25A1D7ACB}" presName="Child3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9504D2E-FDD8-4AA4-BBA6-6E749467A570}" type="pres">
      <dgm:prSet presAssocID="{DFFDD755-B16C-4463-88E2-1DA3861980D3}" presName="Accent4" presStyleCnt="0"/>
      <dgm:spPr/>
    </dgm:pt>
    <dgm:pt modelId="{0D4D46DF-29E9-4324-A441-330ECF5828AC}" type="pres">
      <dgm:prSet presAssocID="{DFFDD755-B16C-4463-88E2-1DA3861980D3}" presName="Accent" presStyleLbl="bgShp" presStyleIdx="3" presStyleCnt="5"/>
      <dgm:spPr/>
    </dgm:pt>
    <dgm:pt modelId="{DA839F41-3FBE-46F7-B76B-4B40B614D1F6}" type="pres">
      <dgm:prSet presAssocID="{DFFDD755-B16C-4463-88E2-1DA3861980D3}" presName="Child4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47AD76D-431E-4D52-A061-EC61176426FC}" type="pres">
      <dgm:prSet presAssocID="{A639E593-A047-4DF1-8158-C74BE02BDC80}" presName="Accent5" presStyleCnt="0"/>
      <dgm:spPr/>
    </dgm:pt>
    <dgm:pt modelId="{7A202CCA-52A0-4EEA-BF5B-843A135EF99C}" type="pres">
      <dgm:prSet presAssocID="{A639E593-A047-4DF1-8158-C74BE02BDC80}" presName="Accent" presStyleLbl="bgShp" presStyleIdx="4" presStyleCnt="5"/>
      <dgm:spPr/>
    </dgm:pt>
    <dgm:pt modelId="{513A3349-661E-439D-AFB1-EB122545CAAD}" type="pres">
      <dgm:prSet presAssocID="{A639E593-A047-4DF1-8158-C74BE02BDC80}" presName="Child5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6C51B16-B3FE-4726-A191-CBA2D121A3E1}" type="presOf" srcId="{F2744436-7F66-411A-8842-8E5A4BA227D4}" destId="{6E35039B-250A-44DF-B927-74CFDA6D2DAD}" srcOrd="0" destOrd="0" presId="urn:microsoft.com/office/officeart/2011/layout/HexagonRadial"/>
    <dgm:cxn modelId="{B696BB2D-7318-4F3C-AE60-B71A2A6FF4F5}" srcId="{F2744436-7F66-411A-8842-8E5A4BA227D4}" destId="{148A85FD-F2E0-410C-8CD5-9DD1B82D239B}" srcOrd="0" destOrd="0" parTransId="{0EC28CA2-ED1A-44DC-8CBE-5D66C8F2DD24}" sibTransId="{5DF3C22C-15A1-438B-A09F-0F0B0899A0CE}"/>
    <dgm:cxn modelId="{81714D41-1275-446A-B09C-3271E065A75E}" type="presOf" srcId="{7C26873D-3C0F-48CE-9F74-8706AFC7EB3D}" destId="{89081A91-9770-4F81-B5FA-05F6BCC70CB0}" srcOrd="0" destOrd="0" presId="urn:microsoft.com/office/officeart/2011/layout/HexagonRadial"/>
    <dgm:cxn modelId="{3DB0C34F-B518-49E8-B5E5-7F391838A52C}" type="presOf" srcId="{A639E593-A047-4DF1-8158-C74BE02BDC80}" destId="{513A3349-661E-439D-AFB1-EB122545CAAD}" srcOrd="0" destOrd="0" presId="urn:microsoft.com/office/officeart/2011/layout/HexagonRadial"/>
    <dgm:cxn modelId="{CEE7DD84-6B74-44E8-B579-ECF80761EC5D}" type="presOf" srcId="{3EA94E34-30BB-4468-842E-5753A8B87434}" destId="{5B9D7B39-AC8B-4F80-86D9-9C7FBEEC1831}" srcOrd="0" destOrd="0" presId="urn:microsoft.com/office/officeart/2011/layout/HexagonRadial"/>
    <dgm:cxn modelId="{DC459196-3DB0-46A8-9F7C-735918E2605C}" srcId="{148A85FD-F2E0-410C-8CD5-9DD1B82D239B}" destId="{7C26873D-3C0F-48CE-9F74-8706AFC7EB3D}" srcOrd="1" destOrd="0" parTransId="{2D331AE5-2CFE-4F96-AAB5-DF34DF2C4590}" sibTransId="{00293B9A-4951-4A5E-B5E2-1B58700D71C0}"/>
    <dgm:cxn modelId="{45985298-4D40-4B65-97C9-5F213DFDD1BF}" srcId="{148A85FD-F2E0-410C-8CD5-9DD1B82D239B}" destId="{DFFDD755-B16C-4463-88E2-1DA3861980D3}" srcOrd="3" destOrd="0" parTransId="{B7268A63-9DA1-4A8E-B39B-D81BD0CC88AC}" sibTransId="{8AD11723-815B-45A3-8B06-8109F85AF751}"/>
    <dgm:cxn modelId="{DAD7EC98-516B-4C70-BD14-9F9A6B4A0496}" type="presOf" srcId="{148A85FD-F2E0-410C-8CD5-9DD1B82D239B}" destId="{140D7173-E562-48DC-B142-201EFB3B0285}" srcOrd="0" destOrd="0" presId="urn:microsoft.com/office/officeart/2011/layout/HexagonRadial"/>
    <dgm:cxn modelId="{2FA5CC9A-BCB4-4DE9-A9A1-BD94B2BBF32F}" type="presOf" srcId="{0C9009B1-769B-48A8-A959-C9D25A1D7ACB}" destId="{06D75C7E-A523-4A2E-A547-A4E10BDABF83}" srcOrd="0" destOrd="0" presId="urn:microsoft.com/office/officeart/2011/layout/HexagonRadial"/>
    <dgm:cxn modelId="{560D0AC7-7BBC-455F-ACE0-33CCFCC05083}" srcId="{148A85FD-F2E0-410C-8CD5-9DD1B82D239B}" destId="{0C9009B1-769B-48A8-A959-C9D25A1D7ACB}" srcOrd="2" destOrd="0" parTransId="{2F04E16B-78D6-4278-B99B-CFBBEBFC0744}" sibTransId="{5C4B7795-65E9-4459-A162-1E5BC418F91B}"/>
    <dgm:cxn modelId="{428233E2-9BF2-4EC7-9FE4-FC8CFFF8FA12}" srcId="{148A85FD-F2E0-410C-8CD5-9DD1B82D239B}" destId="{3EA94E34-30BB-4468-842E-5753A8B87434}" srcOrd="0" destOrd="0" parTransId="{CB5D7197-BF75-4B72-A2A5-7DB477129739}" sibTransId="{CBB2275E-1CF4-473E-8B09-F6F057DE8E35}"/>
    <dgm:cxn modelId="{4582F2E3-9E46-42CA-83D1-8DCB42D315D1}" srcId="{148A85FD-F2E0-410C-8CD5-9DD1B82D239B}" destId="{A639E593-A047-4DF1-8158-C74BE02BDC80}" srcOrd="4" destOrd="0" parTransId="{D2757B94-0C22-45F2-AEBE-21E063E61A0F}" sibTransId="{99BFE5AC-0C03-45E4-B9FB-DF58C61A46DA}"/>
    <dgm:cxn modelId="{F48271F1-2D52-4B28-BBE0-053FC424CBEB}" type="presOf" srcId="{DFFDD755-B16C-4463-88E2-1DA3861980D3}" destId="{DA839F41-3FBE-46F7-B76B-4B40B614D1F6}" srcOrd="0" destOrd="0" presId="urn:microsoft.com/office/officeart/2011/layout/HexagonRadial"/>
    <dgm:cxn modelId="{61488AFB-2581-4A2E-8D79-FF9EEA54B040}" type="presParOf" srcId="{6E35039B-250A-44DF-B927-74CFDA6D2DAD}" destId="{140D7173-E562-48DC-B142-201EFB3B0285}" srcOrd="0" destOrd="0" presId="urn:microsoft.com/office/officeart/2011/layout/HexagonRadial"/>
    <dgm:cxn modelId="{1E0B2F78-4233-4544-AD61-945E752B203C}" type="presParOf" srcId="{6E35039B-250A-44DF-B927-74CFDA6D2DAD}" destId="{46E56F8E-F253-42CA-8172-179908777A8C}" srcOrd="1" destOrd="0" presId="urn:microsoft.com/office/officeart/2011/layout/HexagonRadial"/>
    <dgm:cxn modelId="{DF023D68-460C-431B-BBB2-0479EDA1F427}" type="presParOf" srcId="{46E56F8E-F253-42CA-8172-179908777A8C}" destId="{FE59AB8D-B93E-4942-81C2-8F794A1C4462}" srcOrd="0" destOrd="0" presId="urn:microsoft.com/office/officeart/2011/layout/HexagonRadial"/>
    <dgm:cxn modelId="{0136C086-8798-480F-B129-3D48B9F5751D}" type="presParOf" srcId="{6E35039B-250A-44DF-B927-74CFDA6D2DAD}" destId="{5B9D7B39-AC8B-4F80-86D9-9C7FBEEC1831}" srcOrd="2" destOrd="0" presId="urn:microsoft.com/office/officeart/2011/layout/HexagonRadial"/>
    <dgm:cxn modelId="{C3824FC6-D7FE-42C8-94C9-61E18F7F9E2F}" type="presParOf" srcId="{6E35039B-250A-44DF-B927-74CFDA6D2DAD}" destId="{AADC5E66-AFF2-4627-A37D-11382AC71BD3}" srcOrd="3" destOrd="0" presId="urn:microsoft.com/office/officeart/2011/layout/HexagonRadial"/>
    <dgm:cxn modelId="{FE898FA1-3B92-409C-8C24-F44CC8161C94}" type="presParOf" srcId="{AADC5E66-AFF2-4627-A37D-11382AC71BD3}" destId="{07A4BD4B-5596-46FC-8C5E-BA7E48BDB8DE}" srcOrd="0" destOrd="0" presId="urn:microsoft.com/office/officeart/2011/layout/HexagonRadial"/>
    <dgm:cxn modelId="{0E979292-65C5-4649-A2E8-779E9B3A80B2}" type="presParOf" srcId="{6E35039B-250A-44DF-B927-74CFDA6D2DAD}" destId="{89081A91-9770-4F81-B5FA-05F6BCC70CB0}" srcOrd="4" destOrd="0" presId="urn:microsoft.com/office/officeart/2011/layout/HexagonRadial"/>
    <dgm:cxn modelId="{0F4EC4E4-1D00-4A89-8289-4C3C6700DAF7}" type="presParOf" srcId="{6E35039B-250A-44DF-B927-74CFDA6D2DAD}" destId="{9C2E3670-9BFD-4CEA-AE02-EE8799FF1A84}" srcOrd="5" destOrd="0" presId="urn:microsoft.com/office/officeart/2011/layout/HexagonRadial"/>
    <dgm:cxn modelId="{6389B211-3AEF-44A3-A39A-02676911AB45}" type="presParOf" srcId="{9C2E3670-9BFD-4CEA-AE02-EE8799FF1A84}" destId="{453EF909-91BF-4B7F-A4F0-673885163DEA}" srcOrd="0" destOrd="0" presId="urn:microsoft.com/office/officeart/2011/layout/HexagonRadial"/>
    <dgm:cxn modelId="{2B134A1F-B494-4A3C-A6AC-3AF54E7BF9BD}" type="presParOf" srcId="{6E35039B-250A-44DF-B927-74CFDA6D2DAD}" destId="{06D75C7E-A523-4A2E-A547-A4E10BDABF83}" srcOrd="6" destOrd="0" presId="urn:microsoft.com/office/officeart/2011/layout/HexagonRadial"/>
    <dgm:cxn modelId="{6944F6A8-51A3-4AC3-9224-D2B3EBFB4282}" type="presParOf" srcId="{6E35039B-250A-44DF-B927-74CFDA6D2DAD}" destId="{19504D2E-FDD8-4AA4-BBA6-6E749467A570}" srcOrd="7" destOrd="0" presId="urn:microsoft.com/office/officeart/2011/layout/HexagonRadial"/>
    <dgm:cxn modelId="{21B4CC53-5D74-4A66-91E5-A4BF085F4614}" type="presParOf" srcId="{19504D2E-FDD8-4AA4-BBA6-6E749467A570}" destId="{0D4D46DF-29E9-4324-A441-330ECF5828AC}" srcOrd="0" destOrd="0" presId="urn:microsoft.com/office/officeart/2011/layout/HexagonRadial"/>
    <dgm:cxn modelId="{0A637241-AB6C-43E2-B137-E74501A72857}" type="presParOf" srcId="{6E35039B-250A-44DF-B927-74CFDA6D2DAD}" destId="{DA839F41-3FBE-46F7-B76B-4B40B614D1F6}" srcOrd="8" destOrd="0" presId="urn:microsoft.com/office/officeart/2011/layout/HexagonRadial"/>
    <dgm:cxn modelId="{25809582-144A-4B63-B4FD-641745CDE5B2}" type="presParOf" srcId="{6E35039B-250A-44DF-B927-74CFDA6D2DAD}" destId="{447AD76D-431E-4D52-A061-EC61176426FC}" srcOrd="9" destOrd="0" presId="urn:microsoft.com/office/officeart/2011/layout/HexagonRadial"/>
    <dgm:cxn modelId="{A025972D-F7D8-44B6-874E-26EF45386C19}" type="presParOf" srcId="{447AD76D-431E-4D52-A061-EC61176426FC}" destId="{7A202CCA-52A0-4EEA-BF5B-843A135EF99C}" srcOrd="0" destOrd="0" presId="urn:microsoft.com/office/officeart/2011/layout/HexagonRadial"/>
    <dgm:cxn modelId="{23A826CA-DAF7-4A57-9BE7-16FE62BBCFF0}" type="presParOf" srcId="{6E35039B-250A-44DF-B927-74CFDA6D2DAD}" destId="{513A3349-661E-439D-AFB1-EB122545CAAD}" srcOrd="10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74942B-E106-4135-B65E-780AD11D6CCF}" type="doc">
      <dgm:prSet loTypeId="urn:microsoft.com/office/officeart/2005/8/layout/p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ID4096"/>
        </a:p>
      </dgm:t>
    </dgm:pt>
    <dgm:pt modelId="{00CE0207-47B1-4A5F-8812-001C2AD28983}">
      <dgm:prSet phldrT="[Text]"/>
      <dgm:spPr/>
      <dgm:t>
        <a:bodyPr/>
        <a:lstStyle/>
        <a:p>
          <a:r>
            <a:rPr lang="en-US" dirty="0"/>
            <a:t>Party game</a:t>
          </a:r>
        </a:p>
      </dgm:t>
    </dgm:pt>
    <dgm:pt modelId="{AE745302-33EB-45C5-8776-024BC370EDA3}" type="parTrans" cxnId="{A1283748-059D-4379-A771-C6A8E25CB454}">
      <dgm:prSet/>
      <dgm:spPr/>
      <dgm:t>
        <a:bodyPr/>
        <a:lstStyle/>
        <a:p>
          <a:endParaRPr lang="LID4096"/>
        </a:p>
      </dgm:t>
    </dgm:pt>
    <dgm:pt modelId="{AF19C0A9-ACAA-4DE8-87E4-756FC0B83C86}" type="sibTrans" cxnId="{A1283748-059D-4379-A771-C6A8E25CB454}">
      <dgm:prSet/>
      <dgm:spPr/>
      <dgm:t>
        <a:bodyPr/>
        <a:lstStyle/>
        <a:p>
          <a:endParaRPr lang="LID4096"/>
        </a:p>
      </dgm:t>
    </dgm:pt>
    <dgm:pt modelId="{8336B1B2-9B59-4FC1-B510-87D6ACC43677}">
      <dgm:prSet phldrT="[Text]"/>
      <dgm:spPr/>
      <dgm:t>
        <a:bodyPr/>
        <a:lstStyle/>
        <a:p>
          <a:r>
            <a:rPr lang="en-US" dirty="0"/>
            <a:t>Tetris like</a:t>
          </a:r>
        </a:p>
      </dgm:t>
    </dgm:pt>
    <dgm:pt modelId="{1FEFF4D4-B0AE-4E56-8C7D-04106AD6CC6A}" type="parTrans" cxnId="{3FABD649-2FC5-42F9-944F-F8128467EFDF}">
      <dgm:prSet/>
      <dgm:spPr/>
      <dgm:t>
        <a:bodyPr/>
        <a:lstStyle/>
        <a:p>
          <a:endParaRPr lang="LID4096"/>
        </a:p>
      </dgm:t>
    </dgm:pt>
    <dgm:pt modelId="{74D832F3-FD3F-496C-829E-7F57268C2EE4}" type="sibTrans" cxnId="{3FABD649-2FC5-42F9-944F-F8128467EFDF}">
      <dgm:prSet/>
      <dgm:spPr/>
      <dgm:t>
        <a:bodyPr/>
        <a:lstStyle/>
        <a:p>
          <a:endParaRPr lang="LID4096"/>
        </a:p>
      </dgm:t>
    </dgm:pt>
    <dgm:pt modelId="{2E4BDBAA-AA80-4AF0-A763-8125CC7D731C}">
      <dgm:prSet phldrT="[Text]"/>
      <dgm:spPr/>
      <dgm:t>
        <a:bodyPr/>
        <a:lstStyle/>
        <a:p>
          <a:r>
            <a:rPr lang="en-US" dirty="0"/>
            <a:t>Points system</a:t>
          </a:r>
        </a:p>
      </dgm:t>
    </dgm:pt>
    <dgm:pt modelId="{3836B2EC-E301-4E6E-8112-F38E71B50C58}" type="parTrans" cxnId="{19C7144C-51BD-4606-85C2-C3C4D6A7CE1A}">
      <dgm:prSet/>
      <dgm:spPr/>
      <dgm:t>
        <a:bodyPr/>
        <a:lstStyle/>
        <a:p>
          <a:endParaRPr lang="LID4096"/>
        </a:p>
      </dgm:t>
    </dgm:pt>
    <dgm:pt modelId="{6A27A34D-8BDC-478A-BB48-D3C83B464CE5}" type="sibTrans" cxnId="{19C7144C-51BD-4606-85C2-C3C4D6A7CE1A}">
      <dgm:prSet/>
      <dgm:spPr/>
      <dgm:t>
        <a:bodyPr/>
        <a:lstStyle/>
        <a:p>
          <a:endParaRPr lang="LID4096"/>
        </a:p>
      </dgm:t>
    </dgm:pt>
    <dgm:pt modelId="{A2B20177-8879-45B9-8469-A9D68D3EB953}">
      <dgm:prSet phldrT="[Text]"/>
      <dgm:spPr/>
      <dgm:t>
        <a:bodyPr/>
        <a:lstStyle/>
        <a:p>
          <a:r>
            <a:rPr lang="en-US" dirty="0"/>
            <a:t>Platforming</a:t>
          </a:r>
          <a:endParaRPr lang="LID4096" dirty="0"/>
        </a:p>
      </dgm:t>
    </dgm:pt>
    <dgm:pt modelId="{C7FDE81B-4D37-4713-B4AB-2EE75577CBBA}" type="parTrans" cxnId="{12A051F9-3CAF-4AB2-85A2-EC16C8858A6C}">
      <dgm:prSet/>
      <dgm:spPr/>
      <dgm:t>
        <a:bodyPr/>
        <a:lstStyle/>
        <a:p>
          <a:endParaRPr lang="LID4096"/>
        </a:p>
      </dgm:t>
    </dgm:pt>
    <dgm:pt modelId="{D1ADBAE4-A0FF-4C44-9817-11A84973D63A}" type="sibTrans" cxnId="{12A051F9-3CAF-4AB2-85A2-EC16C8858A6C}">
      <dgm:prSet/>
      <dgm:spPr/>
      <dgm:t>
        <a:bodyPr/>
        <a:lstStyle/>
        <a:p>
          <a:endParaRPr lang="LID4096"/>
        </a:p>
      </dgm:t>
    </dgm:pt>
    <dgm:pt modelId="{60BE1B14-685B-450E-B3F6-F23006BB91CB}">
      <dgm:prSet/>
      <dgm:spPr/>
      <dgm:t>
        <a:bodyPr/>
        <a:lstStyle/>
        <a:p>
          <a:r>
            <a:rPr lang="en-US" dirty="0"/>
            <a:t>Strategy</a:t>
          </a:r>
          <a:endParaRPr lang="LID4096" dirty="0"/>
        </a:p>
      </dgm:t>
    </dgm:pt>
    <dgm:pt modelId="{877FBF4F-D03A-4756-8370-6F09D48AD71C}" type="sibTrans" cxnId="{12262254-5FD6-4E0E-BBE3-1A28A8C62EFE}">
      <dgm:prSet/>
      <dgm:spPr/>
      <dgm:t>
        <a:bodyPr/>
        <a:lstStyle/>
        <a:p>
          <a:endParaRPr lang="LID4096"/>
        </a:p>
      </dgm:t>
    </dgm:pt>
    <dgm:pt modelId="{68241D41-A1E6-432B-948F-A48F9F6DDA3C}" type="parTrans" cxnId="{12262254-5FD6-4E0E-BBE3-1A28A8C62EFE}">
      <dgm:prSet/>
      <dgm:spPr/>
      <dgm:t>
        <a:bodyPr/>
        <a:lstStyle/>
        <a:p>
          <a:endParaRPr lang="LID4096"/>
        </a:p>
      </dgm:t>
    </dgm:pt>
    <dgm:pt modelId="{626C06D8-6A41-463C-AC41-A4CBE81BA52B}">
      <dgm:prSet/>
      <dgm:spPr/>
      <dgm:t>
        <a:bodyPr/>
        <a:lstStyle/>
        <a:p>
          <a:r>
            <a:rPr lang="en-US" dirty="0"/>
            <a:t>Multiple Rounds</a:t>
          </a:r>
          <a:endParaRPr lang="LID4096" dirty="0"/>
        </a:p>
      </dgm:t>
    </dgm:pt>
    <dgm:pt modelId="{B28B7F27-AC9F-4054-84E1-1072D50B96A5}" type="parTrans" cxnId="{538F8121-85B3-4E5D-862A-727BF372ACDA}">
      <dgm:prSet/>
      <dgm:spPr/>
      <dgm:t>
        <a:bodyPr/>
        <a:lstStyle/>
        <a:p>
          <a:endParaRPr lang="LID4096"/>
        </a:p>
      </dgm:t>
    </dgm:pt>
    <dgm:pt modelId="{358E1A9E-E7BC-4986-B97A-4F894515FA46}" type="sibTrans" cxnId="{538F8121-85B3-4E5D-862A-727BF372ACDA}">
      <dgm:prSet/>
      <dgm:spPr/>
      <dgm:t>
        <a:bodyPr/>
        <a:lstStyle/>
        <a:p>
          <a:endParaRPr lang="LID4096"/>
        </a:p>
      </dgm:t>
    </dgm:pt>
    <dgm:pt modelId="{17B7E7E7-C139-4AFC-986D-47A248BE2859}" type="pres">
      <dgm:prSet presAssocID="{F574942B-E106-4135-B65E-780AD11D6CCF}" presName="Name0" presStyleCnt="0">
        <dgm:presLayoutVars>
          <dgm:dir/>
          <dgm:resizeHandles val="exact"/>
        </dgm:presLayoutVars>
      </dgm:prSet>
      <dgm:spPr/>
    </dgm:pt>
    <dgm:pt modelId="{2E991AD1-8160-43AC-9F8E-AF190A664AFD}" type="pres">
      <dgm:prSet presAssocID="{00CE0207-47B1-4A5F-8812-001C2AD28983}" presName="compNode" presStyleCnt="0"/>
      <dgm:spPr/>
    </dgm:pt>
    <dgm:pt modelId="{244E128A-1FAE-4D75-BC80-B8B27E1646B9}" type="pres">
      <dgm:prSet presAssocID="{00CE0207-47B1-4A5F-8812-001C2AD28983}" presName="pict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59000" b="-59000"/>
          </a:stretch>
        </a:blipFill>
      </dgm:spPr>
    </dgm:pt>
    <dgm:pt modelId="{1CFD56DE-B627-4547-A478-49A2AD0E42B1}" type="pres">
      <dgm:prSet presAssocID="{00CE0207-47B1-4A5F-8812-001C2AD28983}" presName="textRect" presStyleLbl="revTx" presStyleIdx="0" presStyleCnt="6">
        <dgm:presLayoutVars>
          <dgm:bulletEnabled val="1"/>
        </dgm:presLayoutVars>
      </dgm:prSet>
      <dgm:spPr/>
    </dgm:pt>
    <dgm:pt modelId="{E2ED56DF-5288-419C-BDF1-A19C271EAA6B}" type="pres">
      <dgm:prSet presAssocID="{AF19C0A9-ACAA-4DE8-87E4-756FC0B83C86}" presName="sibTrans" presStyleLbl="sibTrans2D1" presStyleIdx="0" presStyleCnt="0"/>
      <dgm:spPr/>
    </dgm:pt>
    <dgm:pt modelId="{8ECD5E0C-FE59-4688-9250-737B42B0A6D8}" type="pres">
      <dgm:prSet presAssocID="{8336B1B2-9B59-4FC1-B510-87D6ACC43677}" presName="compNode" presStyleCnt="0"/>
      <dgm:spPr/>
    </dgm:pt>
    <dgm:pt modelId="{10DCAEAA-C9A8-4CF3-A317-F261C3AF850E}" type="pres">
      <dgm:prSet presAssocID="{8336B1B2-9B59-4FC1-B510-87D6ACC43677}" presName="pict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6000" r="-6000"/>
          </a:stretch>
        </a:blipFill>
      </dgm:spPr>
    </dgm:pt>
    <dgm:pt modelId="{3E1FF22D-DEC5-42E3-9CA0-F5AF94C3C86B}" type="pres">
      <dgm:prSet presAssocID="{8336B1B2-9B59-4FC1-B510-87D6ACC43677}" presName="textRect" presStyleLbl="revTx" presStyleIdx="1" presStyleCnt="6">
        <dgm:presLayoutVars>
          <dgm:bulletEnabled val="1"/>
        </dgm:presLayoutVars>
      </dgm:prSet>
      <dgm:spPr/>
    </dgm:pt>
    <dgm:pt modelId="{AFC35A38-3270-4D88-AB73-B135786F808E}" type="pres">
      <dgm:prSet presAssocID="{74D832F3-FD3F-496C-829E-7F57268C2EE4}" presName="sibTrans" presStyleLbl="sibTrans2D1" presStyleIdx="0" presStyleCnt="0"/>
      <dgm:spPr/>
    </dgm:pt>
    <dgm:pt modelId="{CC78201F-AB8B-4972-BCCF-7A3F664BD825}" type="pres">
      <dgm:prSet presAssocID="{2E4BDBAA-AA80-4AF0-A763-8125CC7D731C}" presName="compNode" presStyleCnt="0"/>
      <dgm:spPr/>
    </dgm:pt>
    <dgm:pt modelId="{D2A42035-2B14-4736-862A-0EDD3DAB2E74}" type="pres">
      <dgm:prSet presAssocID="{2E4BDBAA-AA80-4AF0-A763-8125CC7D731C}" presName="pict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t="-13000" b="-13000"/>
          </a:stretch>
        </a:blipFill>
      </dgm:spPr>
    </dgm:pt>
    <dgm:pt modelId="{C0152FBD-B361-4E61-82B3-29C5A5D2FB86}" type="pres">
      <dgm:prSet presAssocID="{2E4BDBAA-AA80-4AF0-A763-8125CC7D731C}" presName="textRect" presStyleLbl="revTx" presStyleIdx="2" presStyleCnt="6">
        <dgm:presLayoutVars>
          <dgm:bulletEnabled val="1"/>
        </dgm:presLayoutVars>
      </dgm:prSet>
      <dgm:spPr/>
    </dgm:pt>
    <dgm:pt modelId="{955E0B02-17A6-4EA8-B4DB-7CD6B89600C9}" type="pres">
      <dgm:prSet presAssocID="{6A27A34D-8BDC-478A-BB48-D3C83B464CE5}" presName="sibTrans" presStyleLbl="sibTrans2D1" presStyleIdx="0" presStyleCnt="0"/>
      <dgm:spPr/>
    </dgm:pt>
    <dgm:pt modelId="{C297C360-49F6-48CA-8312-31A3B4E32319}" type="pres">
      <dgm:prSet presAssocID="{A2B20177-8879-45B9-8469-A9D68D3EB953}" presName="compNode" presStyleCnt="0"/>
      <dgm:spPr/>
    </dgm:pt>
    <dgm:pt modelId="{45EAD631-5DAD-4A5B-A255-863CD42823AC}" type="pres">
      <dgm:prSet presAssocID="{A2B20177-8879-45B9-8469-A9D68D3EB953}" presName="pict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4000" b="-4000"/>
          </a:stretch>
        </a:blipFill>
      </dgm:spPr>
    </dgm:pt>
    <dgm:pt modelId="{09827DF8-48F5-44E1-B22A-CA8B9F872AD8}" type="pres">
      <dgm:prSet presAssocID="{A2B20177-8879-45B9-8469-A9D68D3EB953}" presName="textRect" presStyleLbl="revTx" presStyleIdx="3" presStyleCnt="6">
        <dgm:presLayoutVars>
          <dgm:bulletEnabled val="1"/>
        </dgm:presLayoutVars>
      </dgm:prSet>
      <dgm:spPr/>
    </dgm:pt>
    <dgm:pt modelId="{B3E0CA9D-AFDA-41F2-AEF5-760DABD1C8FB}" type="pres">
      <dgm:prSet presAssocID="{D1ADBAE4-A0FF-4C44-9817-11A84973D63A}" presName="sibTrans" presStyleLbl="sibTrans2D1" presStyleIdx="0" presStyleCnt="0"/>
      <dgm:spPr/>
    </dgm:pt>
    <dgm:pt modelId="{08E0D866-BEB6-43BE-B494-C0F4503B22C9}" type="pres">
      <dgm:prSet presAssocID="{60BE1B14-685B-450E-B3F6-F23006BB91CB}" presName="compNode" presStyleCnt="0"/>
      <dgm:spPr/>
    </dgm:pt>
    <dgm:pt modelId="{83A3D890-129D-46BD-BCE1-44F6B1C4BB8F}" type="pres">
      <dgm:prSet presAssocID="{60BE1B14-685B-450E-B3F6-F23006BB91CB}" presName="pict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/>
          <a:stretch>
            <a:fillRect l="-2000" r="-2000"/>
          </a:stretch>
        </a:blipFill>
      </dgm:spPr>
    </dgm:pt>
    <dgm:pt modelId="{A3591472-D640-49C7-9A7F-52749677B9D6}" type="pres">
      <dgm:prSet presAssocID="{60BE1B14-685B-450E-B3F6-F23006BB91CB}" presName="textRect" presStyleLbl="revTx" presStyleIdx="4" presStyleCnt="6">
        <dgm:presLayoutVars>
          <dgm:bulletEnabled val="1"/>
        </dgm:presLayoutVars>
      </dgm:prSet>
      <dgm:spPr/>
    </dgm:pt>
    <dgm:pt modelId="{F25F6BAA-801D-483B-8819-DCE8E9C67BE2}" type="pres">
      <dgm:prSet presAssocID="{877FBF4F-D03A-4756-8370-6F09D48AD71C}" presName="sibTrans" presStyleLbl="sibTrans2D1" presStyleIdx="0" presStyleCnt="0"/>
      <dgm:spPr/>
    </dgm:pt>
    <dgm:pt modelId="{7BBF3EBF-A482-40FA-BFE4-B8078F799397}" type="pres">
      <dgm:prSet presAssocID="{626C06D8-6A41-463C-AC41-A4CBE81BA52B}" presName="compNode" presStyleCnt="0"/>
      <dgm:spPr/>
    </dgm:pt>
    <dgm:pt modelId="{16E70AE4-ABB7-4BF0-B408-E91E8784116A}" type="pres">
      <dgm:prSet presAssocID="{626C06D8-6A41-463C-AC41-A4CBE81BA52B}" presName="pict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/>
          <a:stretch>
            <a:fillRect t="-23000" b="-23000"/>
          </a:stretch>
        </a:blipFill>
      </dgm:spPr>
    </dgm:pt>
    <dgm:pt modelId="{C50D46A9-18B7-4528-928C-A3672C5E2103}" type="pres">
      <dgm:prSet presAssocID="{626C06D8-6A41-463C-AC41-A4CBE81BA52B}" presName="textRect" presStyleLbl="revTx" presStyleIdx="5" presStyleCnt="6">
        <dgm:presLayoutVars>
          <dgm:bulletEnabled val="1"/>
        </dgm:presLayoutVars>
      </dgm:prSet>
      <dgm:spPr/>
    </dgm:pt>
  </dgm:ptLst>
  <dgm:cxnLst>
    <dgm:cxn modelId="{E7FDC800-5719-4661-8F1B-DEAC40E5871D}" type="presOf" srcId="{AF19C0A9-ACAA-4DE8-87E4-756FC0B83C86}" destId="{E2ED56DF-5288-419C-BDF1-A19C271EAA6B}" srcOrd="0" destOrd="0" presId="urn:microsoft.com/office/officeart/2005/8/layout/pList1"/>
    <dgm:cxn modelId="{538F8121-85B3-4E5D-862A-727BF372ACDA}" srcId="{F574942B-E106-4135-B65E-780AD11D6CCF}" destId="{626C06D8-6A41-463C-AC41-A4CBE81BA52B}" srcOrd="5" destOrd="0" parTransId="{B28B7F27-AC9F-4054-84E1-1072D50B96A5}" sibTransId="{358E1A9E-E7BC-4986-B97A-4F894515FA46}"/>
    <dgm:cxn modelId="{CECF3B38-DF9C-4660-897E-9F8BEF999378}" type="presOf" srcId="{8336B1B2-9B59-4FC1-B510-87D6ACC43677}" destId="{3E1FF22D-DEC5-42E3-9CA0-F5AF94C3C86B}" srcOrd="0" destOrd="0" presId="urn:microsoft.com/office/officeart/2005/8/layout/pList1"/>
    <dgm:cxn modelId="{9C3DEB5C-8B63-4B23-B946-980DD71A4D90}" type="presOf" srcId="{6A27A34D-8BDC-478A-BB48-D3C83B464CE5}" destId="{955E0B02-17A6-4EA8-B4DB-7CD6B89600C9}" srcOrd="0" destOrd="0" presId="urn:microsoft.com/office/officeart/2005/8/layout/pList1"/>
    <dgm:cxn modelId="{0C436E5F-B8D2-440A-985A-13B86CED6F25}" type="presOf" srcId="{A2B20177-8879-45B9-8469-A9D68D3EB953}" destId="{09827DF8-48F5-44E1-B22A-CA8B9F872AD8}" srcOrd="0" destOrd="0" presId="urn:microsoft.com/office/officeart/2005/8/layout/pList1"/>
    <dgm:cxn modelId="{A1283748-059D-4379-A771-C6A8E25CB454}" srcId="{F574942B-E106-4135-B65E-780AD11D6CCF}" destId="{00CE0207-47B1-4A5F-8812-001C2AD28983}" srcOrd="0" destOrd="0" parTransId="{AE745302-33EB-45C5-8776-024BC370EDA3}" sibTransId="{AF19C0A9-ACAA-4DE8-87E4-756FC0B83C86}"/>
    <dgm:cxn modelId="{3FABD649-2FC5-42F9-944F-F8128467EFDF}" srcId="{F574942B-E106-4135-B65E-780AD11D6CCF}" destId="{8336B1B2-9B59-4FC1-B510-87D6ACC43677}" srcOrd="1" destOrd="0" parTransId="{1FEFF4D4-B0AE-4E56-8C7D-04106AD6CC6A}" sibTransId="{74D832F3-FD3F-496C-829E-7F57268C2EE4}"/>
    <dgm:cxn modelId="{19C7144C-51BD-4606-85C2-C3C4D6A7CE1A}" srcId="{F574942B-E106-4135-B65E-780AD11D6CCF}" destId="{2E4BDBAA-AA80-4AF0-A763-8125CC7D731C}" srcOrd="2" destOrd="0" parTransId="{3836B2EC-E301-4E6E-8112-F38E71B50C58}" sibTransId="{6A27A34D-8BDC-478A-BB48-D3C83B464CE5}"/>
    <dgm:cxn modelId="{59B5474C-23DC-4D3F-BDA8-EAA5399AA9EA}" type="presOf" srcId="{626C06D8-6A41-463C-AC41-A4CBE81BA52B}" destId="{C50D46A9-18B7-4528-928C-A3672C5E2103}" srcOrd="0" destOrd="0" presId="urn:microsoft.com/office/officeart/2005/8/layout/pList1"/>
    <dgm:cxn modelId="{9A84FD6C-9103-42C1-8BBE-83E700F16F4A}" type="presOf" srcId="{00CE0207-47B1-4A5F-8812-001C2AD28983}" destId="{1CFD56DE-B627-4547-A478-49A2AD0E42B1}" srcOrd="0" destOrd="0" presId="urn:microsoft.com/office/officeart/2005/8/layout/pList1"/>
    <dgm:cxn modelId="{4772F24E-1F8F-495A-B8A5-C9AE3E84CBE6}" type="presOf" srcId="{F574942B-E106-4135-B65E-780AD11D6CCF}" destId="{17B7E7E7-C139-4AFC-986D-47A248BE2859}" srcOrd="0" destOrd="0" presId="urn:microsoft.com/office/officeart/2005/8/layout/pList1"/>
    <dgm:cxn modelId="{12262254-5FD6-4E0E-BBE3-1A28A8C62EFE}" srcId="{F574942B-E106-4135-B65E-780AD11D6CCF}" destId="{60BE1B14-685B-450E-B3F6-F23006BB91CB}" srcOrd="4" destOrd="0" parTransId="{68241D41-A1E6-432B-948F-A48F9F6DDA3C}" sibTransId="{877FBF4F-D03A-4756-8370-6F09D48AD71C}"/>
    <dgm:cxn modelId="{38D0317A-A2B5-4B8F-92F4-4ABFBBF60065}" type="presOf" srcId="{60BE1B14-685B-450E-B3F6-F23006BB91CB}" destId="{A3591472-D640-49C7-9A7F-52749677B9D6}" srcOrd="0" destOrd="0" presId="urn:microsoft.com/office/officeart/2005/8/layout/pList1"/>
    <dgm:cxn modelId="{F724A086-AFFB-4CF9-AF56-5758081593F6}" type="presOf" srcId="{877FBF4F-D03A-4756-8370-6F09D48AD71C}" destId="{F25F6BAA-801D-483B-8819-DCE8E9C67BE2}" srcOrd="0" destOrd="0" presId="urn:microsoft.com/office/officeart/2005/8/layout/pList1"/>
    <dgm:cxn modelId="{2BA807C7-2A5C-4377-92BD-9B404531CB1A}" type="presOf" srcId="{D1ADBAE4-A0FF-4C44-9817-11A84973D63A}" destId="{B3E0CA9D-AFDA-41F2-AEF5-760DABD1C8FB}" srcOrd="0" destOrd="0" presId="urn:microsoft.com/office/officeart/2005/8/layout/pList1"/>
    <dgm:cxn modelId="{743A8BF5-9653-4F00-B9DF-82CFEB21841A}" type="presOf" srcId="{2E4BDBAA-AA80-4AF0-A763-8125CC7D731C}" destId="{C0152FBD-B361-4E61-82B3-29C5A5D2FB86}" srcOrd="0" destOrd="0" presId="urn:microsoft.com/office/officeart/2005/8/layout/pList1"/>
    <dgm:cxn modelId="{CE3EDBF6-AA9D-4A56-96B7-FA704C0825A6}" type="presOf" srcId="{74D832F3-FD3F-496C-829E-7F57268C2EE4}" destId="{AFC35A38-3270-4D88-AB73-B135786F808E}" srcOrd="0" destOrd="0" presId="urn:microsoft.com/office/officeart/2005/8/layout/pList1"/>
    <dgm:cxn modelId="{12A051F9-3CAF-4AB2-85A2-EC16C8858A6C}" srcId="{F574942B-E106-4135-B65E-780AD11D6CCF}" destId="{A2B20177-8879-45B9-8469-A9D68D3EB953}" srcOrd="3" destOrd="0" parTransId="{C7FDE81B-4D37-4713-B4AB-2EE75577CBBA}" sibTransId="{D1ADBAE4-A0FF-4C44-9817-11A84973D63A}"/>
    <dgm:cxn modelId="{556113A6-800B-485F-9C41-42D537609C7F}" type="presParOf" srcId="{17B7E7E7-C139-4AFC-986D-47A248BE2859}" destId="{2E991AD1-8160-43AC-9F8E-AF190A664AFD}" srcOrd="0" destOrd="0" presId="urn:microsoft.com/office/officeart/2005/8/layout/pList1"/>
    <dgm:cxn modelId="{818C9CE7-71D4-41D3-AA58-FA7547F67B53}" type="presParOf" srcId="{2E991AD1-8160-43AC-9F8E-AF190A664AFD}" destId="{244E128A-1FAE-4D75-BC80-B8B27E1646B9}" srcOrd="0" destOrd="0" presId="urn:microsoft.com/office/officeart/2005/8/layout/pList1"/>
    <dgm:cxn modelId="{D5136908-D8C2-4DA6-BB6B-9864E8D0BAAA}" type="presParOf" srcId="{2E991AD1-8160-43AC-9F8E-AF190A664AFD}" destId="{1CFD56DE-B627-4547-A478-49A2AD0E42B1}" srcOrd="1" destOrd="0" presId="urn:microsoft.com/office/officeart/2005/8/layout/pList1"/>
    <dgm:cxn modelId="{20992435-1383-4001-8D85-39FBD71C4A7C}" type="presParOf" srcId="{17B7E7E7-C139-4AFC-986D-47A248BE2859}" destId="{E2ED56DF-5288-419C-BDF1-A19C271EAA6B}" srcOrd="1" destOrd="0" presId="urn:microsoft.com/office/officeart/2005/8/layout/pList1"/>
    <dgm:cxn modelId="{0DE4607E-6174-49A1-8069-C9CA91E55A32}" type="presParOf" srcId="{17B7E7E7-C139-4AFC-986D-47A248BE2859}" destId="{8ECD5E0C-FE59-4688-9250-737B42B0A6D8}" srcOrd="2" destOrd="0" presId="urn:microsoft.com/office/officeart/2005/8/layout/pList1"/>
    <dgm:cxn modelId="{DE140FC7-B3C9-48C7-9729-8C6E77A63A5B}" type="presParOf" srcId="{8ECD5E0C-FE59-4688-9250-737B42B0A6D8}" destId="{10DCAEAA-C9A8-4CF3-A317-F261C3AF850E}" srcOrd="0" destOrd="0" presId="urn:microsoft.com/office/officeart/2005/8/layout/pList1"/>
    <dgm:cxn modelId="{0A46BED4-2870-4960-B1EB-220639C2D3D4}" type="presParOf" srcId="{8ECD5E0C-FE59-4688-9250-737B42B0A6D8}" destId="{3E1FF22D-DEC5-42E3-9CA0-F5AF94C3C86B}" srcOrd="1" destOrd="0" presId="urn:microsoft.com/office/officeart/2005/8/layout/pList1"/>
    <dgm:cxn modelId="{EDCFF47D-6F48-4A76-B2B6-07D1F210EE13}" type="presParOf" srcId="{17B7E7E7-C139-4AFC-986D-47A248BE2859}" destId="{AFC35A38-3270-4D88-AB73-B135786F808E}" srcOrd="3" destOrd="0" presId="urn:microsoft.com/office/officeart/2005/8/layout/pList1"/>
    <dgm:cxn modelId="{6BA6E65A-35B8-47DC-BC63-E828A1197F0D}" type="presParOf" srcId="{17B7E7E7-C139-4AFC-986D-47A248BE2859}" destId="{CC78201F-AB8B-4972-BCCF-7A3F664BD825}" srcOrd="4" destOrd="0" presId="urn:microsoft.com/office/officeart/2005/8/layout/pList1"/>
    <dgm:cxn modelId="{AF1735CE-7732-4FA1-AC25-EFAF2C0D1FAB}" type="presParOf" srcId="{CC78201F-AB8B-4972-BCCF-7A3F664BD825}" destId="{D2A42035-2B14-4736-862A-0EDD3DAB2E74}" srcOrd="0" destOrd="0" presId="urn:microsoft.com/office/officeart/2005/8/layout/pList1"/>
    <dgm:cxn modelId="{2F84AD1E-EC4D-4639-A268-E6CC38A43F06}" type="presParOf" srcId="{CC78201F-AB8B-4972-BCCF-7A3F664BD825}" destId="{C0152FBD-B361-4E61-82B3-29C5A5D2FB86}" srcOrd="1" destOrd="0" presId="urn:microsoft.com/office/officeart/2005/8/layout/pList1"/>
    <dgm:cxn modelId="{80C30767-88F9-429C-8713-EF0BA6097B93}" type="presParOf" srcId="{17B7E7E7-C139-4AFC-986D-47A248BE2859}" destId="{955E0B02-17A6-4EA8-B4DB-7CD6B89600C9}" srcOrd="5" destOrd="0" presId="urn:microsoft.com/office/officeart/2005/8/layout/pList1"/>
    <dgm:cxn modelId="{62F8B70A-C095-4BC4-A999-0700D89A95BC}" type="presParOf" srcId="{17B7E7E7-C139-4AFC-986D-47A248BE2859}" destId="{C297C360-49F6-48CA-8312-31A3B4E32319}" srcOrd="6" destOrd="0" presId="urn:microsoft.com/office/officeart/2005/8/layout/pList1"/>
    <dgm:cxn modelId="{9C735065-5128-4DF2-8C1A-8BBDF61F9CFF}" type="presParOf" srcId="{C297C360-49F6-48CA-8312-31A3B4E32319}" destId="{45EAD631-5DAD-4A5B-A255-863CD42823AC}" srcOrd="0" destOrd="0" presId="urn:microsoft.com/office/officeart/2005/8/layout/pList1"/>
    <dgm:cxn modelId="{4AEFBFF6-E66C-41EE-8B69-5DBB6B9C54E0}" type="presParOf" srcId="{C297C360-49F6-48CA-8312-31A3B4E32319}" destId="{09827DF8-48F5-44E1-B22A-CA8B9F872AD8}" srcOrd="1" destOrd="0" presId="urn:microsoft.com/office/officeart/2005/8/layout/pList1"/>
    <dgm:cxn modelId="{2BBC78E7-F027-42F8-846A-44FED8668526}" type="presParOf" srcId="{17B7E7E7-C139-4AFC-986D-47A248BE2859}" destId="{B3E0CA9D-AFDA-41F2-AEF5-760DABD1C8FB}" srcOrd="7" destOrd="0" presId="urn:microsoft.com/office/officeart/2005/8/layout/pList1"/>
    <dgm:cxn modelId="{22E3F506-29BE-4467-871F-9F17D4E0040B}" type="presParOf" srcId="{17B7E7E7-C139-4AFC-986D-47A248BE2859}" destId="{08E0D866-BEB6-43BE-B494-C0F4503B22C9}" srcOrd="8" destOrd="0" presId="urn:microsoft.com/office/officeart/2005/8/layout/pList1"/>
    <dgm:cxn modelId="{8BB658A6-E330-4D8C-8CD9-C5C802E970CC}" type="presParOf" srcId="{08E0D866-BEB6-43BE-B494-C0F4503B22C9}" destId="{83A3D890-129D-46BD-BCE1-44F6B1C4BB8F}" srcOrd="0" destOrd="0" presId="urn:microsoft.com/office/officeart/2005/8/layout/pList1"/>
    <dgm:cxn modelId="{CA43CA8F-C1E4-412E-B4A7-EDEB63742686}" type="presParOf" srcId="{08E0D866-BEB6-43BE-B494-C0F4503B22C9}" destId="{A3591472-D640-49C7-9A7F-52749677B9D6}" srcOrd="1" destOrd="0" presId="urn:microsoft.com/office/officeart/2005/8/layout/pList1"/>
    <dgm:cxn modelId="{C14E5128-0A45-4BF2-BA06-3C8F9AD33554}" type="presParOf" srcId="{17B7E7E7-C139-4AFC-986D-47A248BE2859}" destId="{F25F6BAA-801D-483B-8819-DCE8E9C67BE2}" srcOrd="9" destOrd="0" presId="urn:microsoft.com/office/officeart/2005/8/layout/pList1"/>
    <dgm:cxn modelId="{90B5941B-2B3E-48A7-9CF4-6BF3D778CC25}" type="presParOf" srcId="{17B7E7E7-C139-4AFC-986D-47A248BE2859}" destId="{7BBF3EBF-A482-40FA-BFE4-B8078F799397}" srcOrd="10" destOrd="0" presId="urn:microsoft.com/office/officeart/2005/8/layout/pList1"/>
    <dgm:cxn modelId="{DFD222FC-B37E-4C58-9DEC-9FE69B13892D}" type="presParOf" srcId="{7BBF3EBF-A482-40FA-BFE4-B8078F799397}" destId="{16E70AE4-ABB7-4BF0-B408-E91E8784116A}" srcOrd="0" destOrd="0" presId="urn:microsoft.com/office/officeart/2005/8/layout/pList1"/>
    <dgm:cxn modelId="{26C1832F-91C4-4F42-AD49-ACF5B8FE4A30}" type="presParOf" srcId="{7BBF3EBF-A482-40FA-BFE4-B8078F799397}" destId="{C50D46A9-18B7-4528-928C-A3672C5E2103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2930841-2842-4451-A170-CD9315E57F71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ID4096"/>
        </a:p>
      </dgm:t>
    </dgm:pt>
    <dgm:pt modelId="{C68E5E3E-A6AF-4947-B2A2-1A394248FCC3}">
      <dgm:prSet phldrT="[Text]"/>
      <dgm:spPr/>
      <dgm:t>
        <a:bodyPr/>
        <a:lstStyle/>
        <a:p>
          <a:r>
            <a:rPr lang="en-US" dirty="0"/>
            <a:t>Overlord</a:t>
          </a:r>
          <a:endParaRPr lang="LID4096" dirty="0"/>
        </a:p>
      </dgm:t>
    </dgm:pt>
    <dgm:pt modelId="{1CEE3A06-3C8A-4078-9136-FFAF089DED0A}" type="parTrans" cxnId="{E7887B3C-6796-4BC9-AA7F-0F4C51FC805C}">
      <dgm:prSet/>
      <dgm:spPr/>
      <dgm:t>
        <a:bodyPr/>
        <a:lstStyle/>
        <a:p>
          <a:endParaRPr lang="LID4096"/>
        </a:p>
      </dgm:t>
    </dgm:pt>
    <dgm:pt modelId="{A239A2BD-DDB1-45F3-8413-6303A093051B}" type="sibTrans" cxnId="{E7887B3C-6796-4BC9-AA7F-0F4C51FC805C}">
      <dgm:prSet/>
      <dgm:spPr/>
      <dgm:t>
        <a:bodyPr/>
        <a:lstStyle/>
        <a:p>
          <a:endParaRPr lang="LID4096"/>
        </a:p>
      </dgm:t>
    </dgm:pt>
    <dgm:pt modelId="{68A9AE5F-00C1-4D1A-82A5-BE9BE671AF33}">
      <dgm:prSet phldrT="[Text]"/>
      <dgm:spPr/>
      <dgm:t>
        <a:bodyPr/>
        <a:lstStyle/>
        <a:p>
          <a:r>
            <a:rPr lang="en-US" dirty="0"/>
            <a:t>Blocking players inside</a:t>
          </a:r>
        </a:p>
      </dgm:t>
    </dgm:pt>
    <dgm:pt modelId="{04850CE5-BBB7-4107-AFD6-39FC13C62AA3}" type="parTrans" cxnId="{DDE4AECD-131C-45BC-B435-630DF51FB420}">
      <dgm:prSet/>
      <dgm:spPr/>
      <dgm:t>
        <a:bodyPr/>
        <a:lstStyle/>
        <a:p>
          <a:endParaRPr lang="LID4096"/>
        </a:p>
      </dgm:t>
    </dgm:pt>
    <dgm:pt modelId="{760E4F2D-16E0-4F06-ABFD-D9882C264722}" type="sibTrans" cxnId="{DDE4AECD-131C-45BC-B435-630DF51FB420}">
      <dgm:prSet/>
      <dgm:spPr/>
      <dgm:t>
        <a:bodyPr/>
        <a:lstStyle/>
        <a:p>
          <a:endParaRPr lang="LID4096"/>
        </a:p>
      </dgm:t>
    </dgm:pt>
    <dgm:pt modelId="{86FCEEBC-D010-4A4B-88AC-FE2A200B1F78}">
      <dgm:prSet phldrT="[Text]"/>
      <dgm:spPr/>
      <dgm:t>
        <a:bodyPr/>
        <a:lstStyle/>
        <a:p>
          <a:r>
            <a:rPr lang="en-US" dirty="0"/>
            <a:t>Crush players</a:t>
          </a:r>
          <a:endParaRPr lang="LID4096" dirty="0"/>
        </a:p>
      </dgm:t>
    </dgm:pt>
    <dgm:pt modelId="{03780CDC-4306-48B0-B1BA-8E9184C0A97F}" type="parTrans" cxnId="{8FAFFE76-A415-44E2-A977-292AE66B98C4}">
      <dgm:prSet/>
      <dgm:spPr/>
      <dgm:t>
        <a:bodyPr/>
        <a:lstStyle/>
        <a:p>
          <a:endParaRPr lang="LID4096"/>
        </a:p>
      </dgm:t>
    </dgm:pt>
    <dgm:pt modelId="{465B9507-DDBB-4BEC-965E-3F23DB20A3AE}" type="sibTrans" cxnId="{8FAFFE76-A415-44E2-A977-292AE66B98C4}">
      <dgm:prSet/>
      <dgm:spPr/>
      <dgm:t>
        <a:bodyPr/>
        <a:lstStyle/>
        <a:p>
          <a:endParaRPr lang="LID4096"/>
        </a:p>
      </dgm:t>
    </dgm:pt>
    <dgm:pt modelId="{C1CE2AF8-608C-4194-9861-DE54DAA87CEC}">
      <dgm:prSet phldrT="[Text]"/>
      <dgm:spPr/>
      <dgm:t>
        <a:bodyPr/>
        <a:lstStyle/>
        <a:p>
          <a:r>
            <a:rPr lang="en-US" dirty="0"/>
            <a:t>Climber</a:t>
          </a:r>
          <a:endParaRPr lang="LID4096" dirty="0"/>
        </a:p>
      </dgm:t>
    </dgm:pt>
    <dgm:pt modelId="{0885526D-367A-45B2-B910-03F4531D9877}" type="parTrans" cxnId="{22BFEABE-B8CD-493E-AC13-10BCA4B8029E}">
      <dgm:prSet/>
      <dgm:spPr/>
      <dgm:t>
        <a:bodyPr/>
        <a:lstStyle/>
        <a:p>
          <a:endParaRPr lang="LID4096"/>
        </a:p>
      </dgm:t>
    </dgm:pt>
    <dgm:pt modelId="{1776D72E-CE34-42ED-A0D2-3A21DF9E7F7D}" type="sibTrans" cxnId="{22BFEABE-B8CD-493E-AC13-10BCA4B8029E}">
      <dgm:prSet/>
      <dgm:spPr/>
      <dgm:t>
        <a:bodyPr/>
        <a:lstStyle/>
        <a:p>
          <a:endParaRPr lang="LID4096"/>
        </a:p>
      </dgm:t>
    </dgm:pt>
    <dgm:pt modelId="{9CCA0099-EEF0-4191-BCB9-E1C0729419BD}">
      <dgm:prSet phldrT="[Text]"/>
      <dgm:spPr/>
      <dgm:t>
        <a:bodyPr/>
        <a:lstStyle/>
        <a:p>
          <a:r>
            <a:rPr lang="en-US" dirty="0"/>
            <a:t>Reaching new heights</a:t>
          </a:r>
          <a:endParaRPr lang="LID4096" dirty="0"/>
        </a:p>
      </dgm:t>
    </dgm:pt>
    <dgm:pt modelId="{1A36ED47-5FAB-46AD-95C0-5B5EF9227382}" type="parTrans" cxnId="{69659D77-6AF8-4742-A8FC-3F2FEA81E6F1}">
      <dgm:prSet/>
      <dgm:spPr/>
      <dgm:t>
        <a:bodyPr/>
        <a:lstStyle/>
        <a:p>
          <a:endParaRPr lang="LID4096"/>
        </a:p>
      </dgm:t>
    </dgm:pt>
    <dgm:pt modelId="{4223767E-47BE-44BF-B532-22DE5B3047B1}" type="sibTrans" cxnId="{69659D77-6AF8-4742-A8FC-3F2FEA81E6F1}">
      <dgm:prSet/>
      <dgm:spPr/>
      <dgm:t>
        <a:bodyPr/>
        <a:lstStyle/>
        <a:p>
          <a:endParaRPr lang="LID4096"/>
        </a:p>
      </dgm:t>
    </dgm:pt>
    <dgm:pt modelId="{6A674F0D-5053-4604-B108-688184C4754B}">
      <dgm:prSet phldrT="[Text]"/>
      <dgm:spPr/>
      <dgm:t>
        <a:bodyPr/>
        <a:lstStyle/>
        <a:p>
          <a:r>
            <a:rPr lang="en-US" dirty="0"/>
            <a:t>Climbing to the top</a:t>
          </a:r>
          <a:endParaRPr lang="LID4096" dirty="0"/>
        </a:p>
      </dgm:t>
    </dgm:pt>
    <dgm:pt modelId="{90AC89FB-84ED-457A-ADE2-66955AE74115}" type="parTrans" cxnId="{E36DEE6A-52BB-4B5C-879B-A687D7A19D8C}">
      <dgm:prSet/>
      <dgm:spPr/>
      <dgm:t>
        <a:bodyPr/>
        <a:lstStyle/>
        <a:p>
          <a:endParaRPr lang="LID4096"/>
        </a:p>
      </dgm:t>
    </dgm:pt>
    <dgm:pt modelId="{A81B04BB-3CEF-4EFE-BE2F-6305C1946130}" type="sibTrans" cxnId="{E36DEE6A-52BB-4B5C-879B-A687D7A19D8C}">
      <dgm:prSet/>
      <dgm:spPr/>
      <dgm:t>
        <a:bodyPr/>
        <a:lstStyle/>
        <a:p>
          <a:endParaRPr lang="LID4096"/>
        </a:p>
      </dgm:t>
    </dgm:pt>
    <dgm:pt modelId="{E3916E0A-3456-4511-9052-7634E896AEF3}">
      <dgm:prSet phldrT="[Text]"/>
      <dgm:spPr/>
      <dgm:t>
        <a:bodyPr/>
        <a:lstStyle/>
        <a:p>
          <a:r>
            <a:rPr lang="en-US" dirty="0"/>
            <a:t>Killing players</a:t>
          </a:r>
          <a:endParaRPr lang="LID4096" dirty="0"/>
        </a:p>
      </dgm:t>
    </dgm:pt>
    <dgm:pt modelId="{0859F26B-8E4A-4906-9D54-2A018C1DBD60}" type="parTrans" cxnId="{F5E7AB4C-BF0F-4040-83D1-EB553BD36A99}">
      <dgm:prSet/>
      <dgm:spPr/>
      <dgm:t>
        <a:bodyPr/>
        <a:lstStyle/>
        <a:p>
          <a:endParaRPr lang="LID4096"/>
        </a:p>
      </dgm:t>
    </dgm:pt>
    <dgm:pt modelId="{F5FD0244-7592-46BD-89CF-6EFFA722255B}" type="sibTrans" cxnId="{F5E7AB4C-BF0F-4040-83D1-EB553BD36A99}">
      <dgm:prSet/>
      <dgm:spPr/>
      <dgm:t>
        <a:bodyPr/>
        <a:lstStyle/>
        <a:p>
          <a:endParaRPr lang="LID4096"/>
        </a:p>
      </dgm:t>
    </dgm:pt>
    <dgm:pt modelId="{F1D0FABD-2C0A-468D-9EC8-4CA5D529C4D6}">
      <dgm:prSet phldrT="[Text]"/>
      <dgm:spPr/>
      <dgm:t>
        <a:bodyPr/>
        <a:lstStyle/>
        <a:p>
          <a:r>
            <a:rPr lang="en-US" dirty="0"/>
            <a:t>Make overlord build too high</a:t>
          </a:r>
          <a:endParaRPr lang="LID4096" dirty="0"/>
        </a:p>
      </dgm:t>
    </dgm:pt>
    <dgm:pt modelId="{3F28FC7B-4D18-42EB-BCD0-DED698DD017B}" type="sibTrans" cxnId="{88363ECB-E1C6-4C96-89C2-2044C1E124E0}">
      <dgm:prSet/>
      <dgm:spPr/>
      <dgm:t>
        <a:bodyPr/>
        <a:lstStyle/>
        <a:p>
          <a:endParaRPr lang="LID4096"/>
        </a:p>
      </dgm:t>
    </dgm:pt>
    <dgm:pt modelId="{D1B436A6-89C9-4A8B-A4CD-592BEA33EECC}" type="parTrans" cxnId="{88363ECB-E1C6-4C96-89C2-2044C1E124E0}">
      <dgm:prSet/>
      <dgm:spPr/>
      <dgm:t>
        <a:bodyPr/>
        <a:lstStyle/>
        <a:p>
          <a:endParaRPr lang="LID4096"/>
        </a:p>
      </dgm:t>
    </dgm:pt>
    <dgm:pt modelId="{C7F68EAD-581D-44FA-8D22-3CD90DD79ABF}" type="pres">
      <dgm:prSet presAssocID="{B2930841-2842-4451-A170-CD9315E57F71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CB48C606-0F0C-4CB0-8369-A63A2636B161}" type="pres">
      <dgm:prSet presAssocID="{B2930841-2842-4451-A170-CD9315E57F71}" presName="dummyMaxCanvas" presStyleCnt="0"/>
      <dgm:spPr/>
    </dgm:pt>
    <dgm:pt modelId="{46A18C76-2D3A-4F0B-A1EF-6126AB3E0135}" type="pres">
      <dgm:prSet presAssocID="{B2930841-2842-4451-A170-CD9315E57F71}" presName="parentComposite" presStyleCnt="0"/>
      <dgm:spPr/>
    </dgm:pt>
    <dgm:pt modelId="{94A2B7E2-53D2-4402-99E8-CBCC9A174A27}" type="pres">
      <dgm:prSet presAssocID="{B2930841-2842-4451-A170-CD9315E57F71}" presName="parent1" presStyleLbl="alignAccFollowNode1" presStyleIdx="0" presStyleCnt="4">
        <dgm:presLayoutVars>
          <dgm:chMax val="4"/>
        </dgm:presLayoutVars>
      </dgm:prSet>
      <dgm:spPr/>
    </dgm:pt>
    <dgm:pt modelId="{F7C717EC-0F3A-4012-AC47-73615C1F36EC}" type="pres">
      <dgm:prSet presAssocID="{B2930841-2842-4451-A170-CD9315E57F71}" presName="parent2" presStyleLbl="alignAccFollowNode1" presStyleIdx="1" presStyleCnt="4">
        <dgm:presLayoutVars>
          <dgm:chMax val="4"/>
        </dgm:presLayoutVars>
      </dgm:prSet>
      <dgm:spPr/>
    </dgm:pt>
    <dgm:pt modelId="{A7C3F8C0-F0B9-4A19-8D16-4BEE5C704276}" type="pres">
      <dgm:prSet presAssocID="{B2930841-2842-4451-A170-CD9315E57F71}" presName="childrenComposite" presStyleCnt="0"/>
      <dgm:spPr/>
    </dgm:pt>
    <dgm:pt modelId="{68FA302E-0A6C-44F5-AFAE-FC836FC45501}" type="pres">
      <dgm:prSet presAssocID="{B2930841-2842-4451-A170-CD9315E57F71}" presName="dummyMaxCanvas_ChildArea" presStyleCnt="0"/>
      <dgm:spPr/>
    </dgm:pt>
    <dgm:pt modelId="{0601EA60-826F-4258-94B7-54DBC9166BD9}" type="pres">
      <dgm:prSet presAssocID="{B2930841-2842-4451-A170-CD9315E57F71}" presName="fulcrum" presStyleLbl="alignAccFollowNode1" presStyleIdx="2" presStyleCnt="4"/>
      <dgm:spPr/>
    </dgm:pt>
    <dgm:pt modelId="{75850FCD-C390-4ED7-88DF-2A76279E0567}" type="pres">
      <dgm:prSet presAssocID="{B2930841-2842-4451-A170-CD9315E57F71}" presName="balance_33" presStyleLbl="alignAccFollowNode1" presStyleIdx="3" presStyleCnt="4">
        <dgm:presLayoutVars>
          <dgm:bulletEnabled val="1"/>
        </dgm:presLayoutVars>
      </dgm:prSet>
      <dgm:spPr/>
    </dgm:pt>
    <dgm:pt modelId="{394B8F56-6B78-4609-903E-457A31C50AD7}" type="pres">
      <dgm:prSet presAssocID="{B2930841-2842-4451-A170-CD9315E57F71}" presName="right_33_1" presStyleLbl="node1" presStyleIdx="0" presStyleCnt="6">
        <dgm:presLayoutVars>
          <dgm:bulletEnabled val="1"/>
        </dgm:presLayoutVars>
      </dgm:prSet>
      <dgm:spPr/>
    </dgm:pt>
    <dgm:pt modelId="{E29F70E6-CD31-4DD6-823B-AF0D8AFB9017}" type="pres">
      <dgm:prSet presAssocID="{B2930841-2842-4451-A170-CD9315E57F71}" presName="right_33_2" presStyleLbl="node1" presStyleIdx="1" presStyleCnt="6">
        <dgm:presLayoutVars>
          <dgm:bulletEnabled val="1"/>
        </dgm:presLayoutVars>
      </dgm:prSet>
      <dgm:spPr/>
    </dgm:pt>
    <dgm:pt modelId="{6E5121A9-9924-4F14-8542-FB646E414F69}" type="pres">
      <dgm:prSet presAssocID="{B2930841-2842-4451-A170-CD9315E57F71}" presName="right_33_3" presStyleLbl="node1" presStyleIdx="2" presStyleCnt="6">
        <dgm:presLayoutVars>
          <dgm:bulletEnabled val="1"/>
        </dgm:presLayoutVars>
      </dgm:prSet>
      <dgm:spPr/>
    </dgm:pt>
    <dgm:pt modelId="{00ACDDFE-DA94-413A-BA27-1DAB2FCC895D}" type="pres">
      <dgm:prSet presAssocID="{B2930841-2842-4451-A170-CD9315E57F71}" presName="left_33_1" presStyleLbl="node1" presStyleIdx="3" presStyleCnt="6">
        <dgm:presLayoutVars>
          <dgm:bulletEnabled val="1"/>
        </dgm:presLayoutVars>
      </dgm:prSet>
      <dgm:spPr/>
    </dgm:pt>
    <dgm:pt modelId="{7AD9B1B3-6874-46D9-B85B-2AE7C45FFC47}" type="pres">
      <dgm:prSet presAssocID="{B2930841-2842-4451-A170-CD9315E57F71}" presName="left_33_2" presStyleLbl="node1" presStyleIdx="4" presStyleCnt="6">
        <dgm:presLayoutVars>
          <dgm:bulletEnabled val="1"/>
        </dgm:presLayoutVars>
      </dgm:prSet>
      <dgm:spPr/>
    </dgm:pt>
    <dgm:pt modelId="{B4047BB4-ADD6-49E2-ABBF-029E49256146}" type="pres">
      <dgm:prSet presAssocID="{B2930841-2842-4451-A170-CD9315E57F71}" presName="left_33_3" presStyleLbl="node1" presStyleIdx="5" presStyleCnt="6">
        <dgm:presLayoutVars>
          <dgm:bulletEnabled val="1"/>
        </dgm:presLayoutVars>
      </dgm:prSet>
      <dgm:spPr/>
    </dgm:pt>
  </dgm:ptLst>
  <dgm:cxnLst>
    <dgm:cxn modelId="{C39E0116-90A0-4A0F-B6BC-004C44CC72FB}" type="presOf" srcId="{68A9AE5F-00C1-4D1A-82A5-BE9BE671AF33}" destId="{00ACDDFE-DA94-413A-BA27-1DAB2FCC895D}" srcOrd="0" destOrd="0" presId="urn:microsoft.com/office/officeart/2005/8/layout/balance1"/>
    <dgm:cxn modelId="{D95FF51F-023E-4696-8643-213F163EE246}" type="presOf" srcId="{C68E5E3E-A6AF-4947-B2A2-1A394248FCC3}" destId="{94A2B7E2-53D2-4402-99E8-CBCC9A174A27}" srcOrd="0" destOrd="0" presId="urn:microsoft.com/office/officeart/2005/8/layout/balance1"/>
    <dgm:cxn modelId="{E7887B3C-6796-4BC9-AA7F-0F4C51FC805C}" srcId="{B2930841-2842-4451-A170-CD9315E57F71}" destId="{C68E5E3E-A6AF-4947-B2A2-1A394248FCC3}" srcOrd="0" destOrd="0" parTransId="{1CEE3A06-3C8A-4078-9136-FFAF089DED0A}" sibTransId="{A239A2BD-DDB1-45F3-8413-6303A093051B}"/>
    <dgm:cxn modelId="{7C097E69-8089-4894-A957-120654DDAC27}" type="presOf" srcId="{6A674F0D-5053-4604-B108-688184C4754B}" destId="{E29F70E6-CD31-4DD6-823B-AF0D8AFB9017}" srcOrd="0" destOrd="0" presId="urn:microsoft.com/office/officeart/2005/8/layout/balance1"/>
    <dgm:cxn modelId="{E36DEE6A-52BB-4B5C-879B-A687D7A19D8C}" srcId="{C1CE2AF8-608C-4194-9861-DE54DAA87CEC}" destId="{6A674F0D-5053-4604-B108-688184C4754B}" srcOrd="1" destOrd="0" parTransId="{90AC89FB-84ED-457A-ADE2-66955AE74115}" sibTransId="{A81B04BB-3CEF-4EFE-BE2F-6305C1946130}"/>
    <dgm:cxn modelId="{F5E7AB4C-BF0F-4040-83D1-EB553BD36A99}" srcId="{C68E5E3E-A6AF-4947-B2A2-1A394248FCC3}" destId="{E3916E0A-3456-4511-9052-7634E896AEF3}" srcOrd="2" destOrd="0" parTransId="{0859F26B-8E4A-4906-9D54-2A018C1DBD60}" sibTransId="{F5FD0244-7592-46BD-89CF-6EFFA722255B}"/>
    <dgm:cxn modelId="{248D6476-7650-4977-AEA9-FCFA020B2CE6}" type="presOf" srcId="{E3916E0A-3456-4511-9052-7634E896AEF3}" destId="{B4047BB4-ADD6-49E2-ABBF-029E49256146}" srcOrd="0" destOrd="0" presId="urn:microsoft.com/office/officeart/2005/8/layout/balance1"/>
    <dgm:cxn modelId="{8FAFFE76-A415-44E2-A977-292AE66B98C4}" srcId="{C68E5E3E-A6AF-4947-B2A2-1A394248FCC3}" destId="{86FCEEBC-D010-4A4B-88AC-FE2A200B1F78}" srcOrd="1" destOrd="0" parTransId="{03780CDC-4306-48B0-B1BA-8E9184C0A97F}" sibTransId="{465B9507-DDBB-4BEC-965E-3F23DB20A3AE}"/>
    <dgm:cxn modelId="{69659D77-6AF8-4742-A8FC-3F2FEA81E6F1}" srcId="{C1CE2AF8-608C-4194-9861-DE54DAA87CEC}" destId="{9CCA0099-EEF0-4191-BCB9-E1C0729419BD}" srcOrd="0" destOrd="0" parTransId="{1A36ED47-5FAB-46AD-95C0-5B5EF9227382}" sibTransId="{4223767E-47BE-44BF-B532-22DE5B3047B1}"/>
    <dgm:cxn modelId="{0C9CAC84-EF89-4B1F-B236-5D2B09C7C16D}" type="presOf" srcId="{86FCEEBC-D010-4A4B-88AC-FE2A200B1F78}" destId="{7AD9B1B3-6874-46D9-B85B-2AE7C45FFC47}" srcOrd="0" destOrd="0" presId="urn:microsoft.com/office/officeart/2005/8/layout/balance1"/>
    <dgm:cxn modelId="{D2AB5BB3-FD99-4651-BBC5-5D4D54CBDFB4}" type="presOf" srcId="{9CCA0099-EEF0-4191-BCB9-E1C0729419BD}" destId="{394B8F56-6B78-4609-903E-457A31C50AD7}" srcOrd="0" destOrd="0" presId="urn:microsoft.com/office/officeart/2005/8/layout/balance1"/>
    <dgm:cxn modelId="{22BFEABE-B8CD-493E-AC13-10BCA4B8029E}" srcId="{B2930841-2842-4451-A170-CD9315E57F71}" destId="{C1CE2AF8-608C-4194-9861-DE54DAA87CEC}" srcOrd="1" destOrd="0" parTransId="{0885526D-367A-45B2-B910-03F4531D9877}" sibTransId="{1776D72E-CE34-42ED-A0D2-3A21DF9E7F7D}"/>
    <dgm:cxn modelId="{88363ECB-E1C6-4C96-89C2-2044C1E124E0}" srcId="{C1CE2AF8-608C-4194-9861-DE54DAA87CEC}" destId="{F1D0FABD-2C0A-468D-9EC8-4CA5D529C4D6}" srcOrd="2" destOrd="0" parTransId="{D1B436A6-89C9-4A8B-A4CD-592BEA33EECC}" sibTransId="{3F28FC7B-4D18-42EB-BCD0-DED698DD017B}"/>
    <dgm:cxn modelId="{DDE4AECD-131C-45BC-B435-630DF51FB420}" srcId="{C68E5E3E-A6AF-4947-B2A2-1A394248FCC3}" destId="{68A9AE5F-00C1-4D1A-82A5-BE9BE671AF33}" srcOrd="0" destOrd="0" parTransId="{04850CE5-BBB7-4107-AFD6-39FC13C62AA3}" sibTransId="{760E4F2D-16E0-4F06-ABFD-D9882C264722}"/>
    <dgm:cxn modelId="{C78A07D5-DE52-45EA-B0A9-FC7F7EB3B858}" type="presOf" srcId="{F1D0FABD-2C0A-468D-9EC8-4CA5D529C4D6}" destId="{6E5121A9-9924-4F14-8542-FB646E414F69}" srcOrd="0" destOrd="0" presId="urn:microsoft.com/office/officeart/2005/8/layout/balance1"/>
    <dgm:cxn modelId="{626045E8-D65D-4BF5-992B-00ADA96405BE}" type="presOf" srcId="{B2930841-2842-4451-A170-CD9315E57F71}" destId="{C7F68EAD-581D-44FA-8D22-3CD90DD79ABF}" srcOrd="0" destOrd="0" presId="urn:microsoft.com/office/officeart/2005/8/layout/balance1"/>
    <dgm:cxn modelId="{E9A47FFF-0C22-4DD6-9E89-E943DEB17B97}" type="presOf" srcId="{C1CE2AF8-608C-4194-9861-DE54DAA87CEC}" destId="{F7C717EC-0F3A-4012-AC47-73615C1F36EC}" srcOrd="0" destOrd="0" presId="urn:microsoft.com/office/officeart/2005/8/layout/balance1"/>
    <dgm:cxn modelId="{2113B663-70F1-4289-855C-E5E8BFD4625D}" type="presParOf" srcId="{C7F68EAD-581D-44FA-8D22-3CD90DD79ABF}" destId="{CB48C606-0F0C-4CB0-8369-A63A2636B161}" srcOrd="0" destOrd="0" presId="urn:microsoft.com/office/officeart/2005/8/layout/balance1"/>
    <dgm:cxn modelId="{51C6F92B-B502-4D03-BE32-F8789827405D}" type="presParOf" srcId="{C7F68EAD-581D-44FA-8D22-3CD90DD79ABF}" destId="{46A18C76-2D3A-4F0B-A1EF-6126AB3E0135}" srcOrd="1" destOrd="0" presId="urn:microsoft.com/office/officeart/2005/8/layout/balance1"/>
    <dgm:cxn modelId="{438F9F81-791E-463F-AAB4-7A269B5B8690}" type="presParOf" srcId="{46A18C76-2D3A-4F0B-A1EF-6126AB3E0135}" destId="{94A2B7E2-53D2-4402-99E8-CBCC9A174A27}" srcOrd="0" destOrd="0" presId="urn:microsoft.com/office/officeart/2005/8/layout/balance1"/>
    <dgm:cxn modelId="{04D079C4-340F-4EB0-9EE4-1303F678EC95}" type="presParOf" srcId="{46A18C76-2D3A-4F0B-A1EF-6126AB3E0135}" destId="{F7C717EC-0F3A-4012-AC47-73615C1F36EC}" srcOrd="1" destOrd="0" presId="urn:microsoft.com/office/officeart/2005/8/layout/balance1"/>
    <dgm:cxn modelId="{16977EA3-F431-4154-9175-AD603EDA372B}" type="presParOf" srcId="{C7F68EAD-581D-44FA-8D22-3CD90DD79ABF}" destId="{A7C3F8C0-F0B9-4A19-8D16-4BEE5C704276}" srcOrd="2" destOrd="0" presId="urn:microsoft.com/office/officeart/2005/8/layout/balance1"/>
    <dgm:cxn modelId="{E14A61A6-6BB7-4E6C-8A65-B20EC2B0F801}" type="presParOf" srcId="{A7C3F8C0-F0B9-4A19-8D16-4BEE5C704276}" destId="{68FA302E-0A6C-44F5-AFAE-FC836FC45501}" srcOrd="0" destOrd="0" presId="urn:microsoft.com/office/officeart/2005/8/layout/balance1"/>
    <dgm:cxn modelId="{12A83570-CE6B-42A0-B909-FC3A802BA6DE}" type="presParOf" srcId="{A7C3F8C0-F0B9-4A19-8D16-4BEE5C704276}" destId="{0601EA60-826F-4258-94B7-54DBC9166BD9}" srcOrd="1" destOrd="0" presId="urn:microsoft.com/office/officeart/2005/8/layout/balance1"/>
    <dgm:cxn modelId="{B6B79D3F-EE17-4699-B56B-3767C041FB21}" type="presParOf" srcId="{A7C3F8C0-F0B9-4A19-8D16-4BEE5C704276}" destId="{75850FCD-C390-4ED7-88DF-2A76279E0567}" srcOrd="2" destOrd="0" presId="urn:microsoft.com/office/officeart/2005/8/layout/balance1"/>
    <dgm:cxn modelId="{D1695C32-D38E-4FD6-881C-DC9CA1F07BE5}" type="presParOf" srcId="{A7C3F8C0-F0B9-4A19-8D16-4BEE5C704276}" destId="{394B8F56-6B78-4609-903E-457A31C50AD7}" srcOrd="3" destOrd="0" presId="urn:microsoft.com/office/officeart/2005/8/layout/balance1"/>
    <dgm:cxn modelId="{5184B7B8-3E89-4306-B960-5B97CD4592AF}" type="presParOf" srcId="{A7C3F8C0-F0B9-4A19-8D16-4BEE5C704276}" destId="{E29F70E6-CD31-4DD6-823B-AF0D8AFB9017}" srcOrd="4" destOrd="0" presId="urn:microsoft.com/office/officeart/2005/8/layout/balance1"/>
    <dgm:cxn modelId="{C1EDF9CC-9834-4D5A-AF65-488A24B1D53A}" type="presParOf" srcId="{A7C3F8C0-F0B9-4A19-8D16-4BEE5C704276}" destId="{6E5121A9-9924-4F14-8542-FB646E414F69}" srcOrd="5" destOrd="0" presId="urn:microsoft.com/office/officeart/2005/8/layout/balance1"/>
    <dgm:cxn modelId="{C6B48CE6-C32B-45EC-804B-59A4CB5F2CBA}" type="presParOf" srcId="{A7C3F8C0-F0B9-4A19-8D16-4BEE5C704276}" destId="{00ACDDFE-DA94-413A-BA27-1DAB2FCC895D}" srcOrd="6" destOrd="0" presId="urn:microsoft.com/office/officeart/2005/8/layout/balance1"/>
    <dgm:cxn modelId="{A277F1E6-E372-4181-8A22-1639FD2A8D5A}" type="presParOf" srcId="{A7C3F8C0-F0B9-4A19-8D16-4BEE5C704276}" destId="{7AD9B1B3-6874-46D9-B85B-2AE7C45FFC47}" srcOrd="7" destOrd="0" presId="urn:microsoft.com/office/officeart/2005/8/layout/balance1"/>
    <dgm:cxn modelId="{77FF6958-CF04-4DEB-BDC7-2908CF455EEB}" type="presParOf" srcId="{A7C3F8C0-F0B9-4A19-8D16-4BEE5C704276}" destId="{B4047BB4-ADD6-49E2-ABBF-029E49256146}" srcOrd="8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A6ACD6A-C099-48A1-B808-B8E7761C0D86}" type="doc">
      <dgm:prSet loTypeId="urn:microsoft.com/office/officeart/2005/8/layout/vList2" loCatId="list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5DB95A8-10A4-4F4B-A42D-2D7DC1E09972}">
      <dgm:prSet/>
      <dgm:spPr/>
      <dgm:t>
        <a:bodyPr/>
        <a:lstStyle/>
        <a:p>
          <a:r>
            <a:rPr lang="en-US" dirty="0">
              <a:solidFill>
                <a:schemeClr val="accent6"/>
              </a:solidFill>
            </a:rPr>
            <a:t>Many ways to play</a:t>
          </a:r>
        </a:p>
      </dgm:t>
    </dgm:pt>
    <dgm:pt modelId="{A0928E9D-5A5A-4D0A-B530-DF64A8D3F760}" type="parTrans" cxnId="{E2A45998-00FD-428E-B75A-4CDC31636EBA}">
      <dgm:prSet/>
      <dgm:spPr/>
      <dgm:t>
        <a:bodyPr/>
        <a:lstStyle/>
        <a:p>
          <a:endParaRPr lang="en-US"/>
        </a:p>
      </dgm:t>
    </dgm:pt>
    <dgm:pt modelId="{EA69FDB8-C633-4A0C-8503-E2C7DBB2FA32}" type="sibTrans" cxnId="{E2A45998-00FD-428E-B75A-4CDC31636EBA}">
      <dgm:prSet/>
      <dgm:spPr/>
      <dgm:t>
        <a:bodyPr/>
        <a:lstStyle/>
        <a:p>
          <a:endParaRPr lang="en-US"/>
        </a:p>
      </dgm:t>
    </dgm:pt>
    <dgm:pt modelId="{7481389B-9D5B-444A-9005-C8AC7D563C85}">
      <dgm:prSet/>
      <dgm:spPr/>
      <dgm:t>
        <a:bodyPr/>
        <a:lstStyle/>
        <a:p>
          <a:r>
            <a:rPr lang="en-US"/>
            <a:t>Tricking enemies</a:t>
          </a:r>
        </a:p>
      </dgm:t>
    </dgm:pt>
    <dgm:pt modelId="{BFF2E8B6-72A7-4D23-AAB3-3460278BDE67}" type="parTrans" cxnId="{F09DE216-8A66-4BEF-A2DD-721C1932F166}">
      <dgm:prSet/>
      <dgm:spPr/>
      <dgm:t>
        <a:bodyPr/>
        <a:lstStyle/>
        <a:p>
          <a:endParaRPr lang="en-US"/>
        </a:p>
      </dgm:t>
    </dgm:pt>
    <dgm:pt modelId="{4CD08FF3-6E7C-456F-822C-A3689A8476E7}" type="sibTrans" cxnId="{F09DE216-8A66-4BEF-A2DD-721C1932F166}">
      <dgm:prSet/>
      <dgm:spPr/>
      <dgm:t>
        <a:bodyPr/>
        <a:lstStyle/>
        <a:p>
          <a:endParaRPr lang="en-US"/>
        </a:p>
      </dgm:t>
    </dgm:pt>
    <dgm:pt modelId="{6790D114-DE7B-4870-8E87-A467124495AF}">
      <dgm:prSet/>
      <dgm:spPr/>
      <dgm:t>
        <a:bodyPr/>
        <a:lstStyle/>
        <a:p>
          <a:r>
            <a:rPr lang="en-US"/>
            <a:t>Resource management</a:t>
          </a:r>
        </a:p>
      </dgm:t>
    </dgm:pt>
    <dgm:pt modelId="{6EF63DA0-5F5D-4831-A681-7432CCE4B7F2}" type="parTrans" cxnId="{AA124ADD-D53E-4A83-9F09-2E272F9712AA}">
      <dgm:prSet/>
      <dgm:spPr/>
      <dgm:t>
        <a:bodyPr/>
        <a:lstStyle/>
        <a:p>
          <a:endParaRPr lang="en-US"/>
        </a:p>
      </dgm:t>
    </dgm:pt>
    <dgm:pt modelId="{8817046C-A8BC-4356-AC3D-5632FCE5E036}" type="sibTrans" cxnId="{AA124ADD-D53E-4A83-9F09-2E272F9712AA}">
      <dgm:prSet/>
      <dgm:spPr/>
      <dgm:t>
        <a:bodyPr/>
        <a:lstStyle/>
        <a:p>
          <a:endParaRPr lang="en-US"/>
        </a:p>
      </dgm:t>
    </dgm:pt>
    <dgm:pt modelId="{A16FC4DC-4BA0-4832-A6BE-FF9F6A49B624}">
      <dgm:prSet/>
      <dgm:spPr/>
      <dgm:t>
        <a:bodyPr/>
        <a:lstStyle/>
        <a:p>
          <a:r>
            <a:rPr lang="en-US"/>
            <a:t>Short party game</a:t>
          </a:r>
        </a:p>
      </dgm:t>
    </dgm:pt>
    <dgm:pt modelId="{D3372AFE-1027-4BF0-9E18-3D8925A1A90F}" type="parTrans" cxnId="{CD98429D-38FA-4BA4-87A4-0BFFFC2308B8}">
      <dgm:prSet/>
      <dgm:spPr/>
      <dgm:t>
        <a:bodyPr/>
        <a:lstStyle/>
        <a:p>
          <a:endParaRPr lang="en-US"/>
        </a:p>
      </dgm:t>
    </dgm:pt>
    <dgm:pt modelId="{A92EE696-B59C-419F-B151-B9EA98599386}" type="sibTrans" cxnId="{CD98429D-38FA-4BA4-87A4-0BFFFC2308B8}">
      <dgm:prSet/>
      <dgm:spPr/>
      <dgm:t>
        <a:bodyPr/>
        <a:lstStyle/>
        <a:p>
          <a:endParaRPr lang="en-US"/>
        </a:p>
      </dgm:t>
    </dgm:pt>
    <dgm:pt modelId="{E1476D50-0069-4616-A1BA-2C06732CA824}" type="pres">
      <dgm:prSet presAssocID="{8A6ACD6A-C099-48A1-B808-B8E7761C0D86}" presName="linear" presStyleCnt="0">
        <dgm:presLayoutVars>
          <dgm:animLvl val="lvl"/>
          <dgm:resizeHandles val="exact"/>
        </dgm:presLayoutVars>
      </dgm:prSet>
      <dgm:spPr/>
    </dgm:pt>
    <dgm:pt modelId="{20FCEA83-2BB5-4726-88E2-468F69B95307}" type="pres">
      <dgm:prSet presAssocID="{55DB95A8-10A4-4F4B-A42D-2D7DC1E0997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761A61D-6935-400F-8923-EA145E5FA232}" type="pres">
      <dgm:prSet presAssocID="{EA69FDB8-C633-4A0C-8503-E2C7DBB2FA32}" presName="spacer" presStyleCnt="0"/>
      <dgm:spPr/>
    </dgm:pt>
    <dgm:pt modelId="{6AEB95A4-14D8-4889-BB65-239AAB212FAE}" type="pres">
      <dgm:prSet presAssocID="{7481389B-9D5B-444A-9005-C8AC7D563C8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6B9BC02-5AC1-4827-8F1B-ADA0086B6325}" type="pres">
      <dgm:prSet presAssocID="{4CD08FF3-6E7C-456F-822C-A3689A8476E7}" presName="spacer" presStyleCnt="0"/>
      <dgm:spPr/>
    </dgm:pt>
    <dgm:pt modelId="{E0710301-B8CE-4D8B-B02D-BC89DBCD93EE}" type="pres">
      <dgm:prSet presAssocID="{6790D114-DE7B-4870-8E87-A467124495A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63BF3FE-D63F-4AD8-B99A-FE9A595C8D13}" type="pres">
      <dgm:prSet presAssocID="{8817046C-A8BC-4356-AC3D-5632FCE5E036}" presName="spacer" presStyleCnt="0"/>
      <dgm:spPr/>
    </dgm:pt>
    <dgm:pt modelId="{12B5647A-35A9-4CEE-98AD-266E9073D65E}" type="pres">
      <dgm:prSet presAssocID="{A16FC4DC-4BA0-4832-A6BE-FF9F6A49B62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FF56B0C-75D5-4B09-A4CA-8277E28D52CA}" type="presOf" srcId="{8A6ACD6A-C099-48A1-B808-B8E7761C0D86}" destId="{E1476D50-0069-4616-A1BA-2C06732CA824}" srcOrd="0" destOrd="0" presId="urn:microsoft.com/office/officeart/2005/8/layout/vList2"/>
    <dgm:cxn modelId="{F09DE216-8A66-4BEF-A2DD-721C1932F166}" srcId="{8A6ACD6A-C099-48A1-B808-B8E7761C0D86}" destId="{7481389B-9D5B-444A-9005-C8AC7D563C85}" srcOrd="1" destOrd="0" parTransId="{BFF2E8B6-72A7-4D23-AAB3-3460278BDE67}" sibTransId="{4CD08FF3-6E7C-456F-822C-A3689A8476E7}"/>
    <dgm:cxn modelId="{A6ECB02B-D281-4F28-9C90-30A92E21965F}" type="presOf" srcId="{6790D114-DE7B-4870-8E87-A467124495AF}" destId="{E0710301-B8CE-4D8B-B02D-BC89DBCD93EE}" srcOrd="0" destOrd="0" presId="urn:microsoft.com/office/officeart/2005/8/layout/vList2"/>
    <dgm:cxn modelId="{85813C2F-A90C-418A-A5DF-61BF2C6E2B3C}" type="presOf" srcId="{7481389B-9D5B-444A-9005-C8AC7D563C85}" destId="{6AEB95A4-14D8-4889-BB65-239AAB212FAE}" srcOrd="0" destOrd="0" presId="urn:microsoft.com/office/officeart/2005/8/layout/vList2"/>
    <dgm:cxn modelId="{ACA7DE97-0ACF-4ED8-9D2B-D9BEDD24EE84}" type="presOf" srcId="{A16FC4DC-4BA0-4832-A6BE-FF9F6A49B624}" destId="{12B5647A-35A9-4CEE-98AD-266E9073D65E}" srcOrd="0" destOrd="0" presId="urn:microsoft.com/office/officeart/2005/8/layout/vList2"/>
    <dgm:cxn modelId="{E2A45998-00FD-428E-B75A-4CDC31636EBA}" srcId="{8A6ACD6A-C099-48A1-B808-B8E7761C0D86}" destId="{55DB95A8-10A4-4F4B-A42D-2D7DC1E09972}" srcOrd="0" destOrd="0" parTransId="{A0928E9D-5A5A-4D0A-B530-DF64A8D3F760}" sibTransId="{EA69FDB8-C633-4A0C-8503-E2C7DBB2FA32}"/>
    <dgm:cxn modelId="{CD98429D-38FA-4BA4-87A4-0BFFFC2308B8}" srcId="{8A6ACD6A-C099-48A1-B808-B8E7761C0D86}" destId="{A16FC4DC-4BA0-4832-A6BE-FF9F6A49B624}" srcOrd="3" destOrd="0" parTransId="{D3372AFE-1027-4BF0-9E18-3D8925A1A90F}" sibTransId="{A92EE696-B59C-419F-B151-B9EA98599386}"/>
    <dgm:cxn modelId="{48DC9EC7-E89D-42AB-9394-88EFACD8AD33}" type="presOf" srcId="{55DB95A8-10A4-4F4B-A42D-2D7DC1E09972}" destId="{20FCEA83-2BB5-4726-88E2-468F69B95307}" srcOrd="0" destOrd="0" presId="urn:microsoft.com/office/officeart/2005/8/layout/vList2"/>
    <dgm:cxn modelId="{AA124ADD-D53E-4A83-9F09-2E272F9712AA}" srcId="{8A6ACD6A-C099-48A1-B808-B8E7761C0D86}" destId="{6790D114-DE7B-4870-8E87-A467124495AF}" srcOrd="2" destOrd="0" parTransId="{6EF63DA0-5F5D-4831-A681-7432CCE4B7F2}" sibTransId="{8817046C-A8BC-4356-AC3D-5632FCE5E036}"/>
    <dgm:cxn modelId="{E224406A-68AA-40D5-8F69-E5C5792215E5}" type="presParOf" srcId="{E1476D50-0069-4616-A1BA-2C06732CA824}" destId="{20FCEA83-2BB5-4726-88E2-468F69B95307}" srcOrd="0" destOrd="0" presId="urn:microsoft.com/office/officeart/2005/8/layout/vList2"/>
    <dgm:cxn modelId="{1A9CC0C6-0757-4614-8A71-67E1ECF739F5}" type="presParOf" srcId="{E1476D50-0069-4616-A1BA-2C06732CA824}" destId="{3761A61D-6935-400F-8923-EA145E5FA232}" srcOrd="1" destOrd="0" presId="urn:microsoft.com/office/officeart/2005/8/layout/vList2"/>
    <dgm:cxn modelId="{68ECF8B2-1644-41F7-B2E1-886DD7CEEDB3}" type="presParOf" srcId="{E1476D50-0069-4616-A1BA-2C06732CA824}" destId="{6AEB95A4-14D8-4889-BB65-239AAB212FAE}" srcOrd="2" destOrd="0" presId="urn:microsoft.com/office/officeart/2005/8/layout/vList2"/>
    <dgm:cxn modelId="{2074D44D-0D05-4B53-ABCF-A59A17F91B3F}" type="presParOf" srcId="{E1476D50-0069-4616-A1BA-2C06732CA824}" destId="{E6B9BC02-5AC1-4827-8F1B-ADA0086B6325}" srcOrd="3" destOrd="0" presId="urn:microsoft.com/office/officeart/2005/8/layout/vList2"/>
    <dgm:cxn modelId="{59CF92B7-DE11-4B98-A238-9C13C5AB4B92}" type="presParOf" srcId="{E1476D50-0069-4616-A1BA-2C06732CA824}" destId="{E0710301-B8CE-4D8B-B02D-BC89DBCD93EE}" srcOrd="4" destOrd="0" presId="urn:microsoft.com/office/officeart/2005/8/layout/vList2"/>
    <dgm:cxn modelId="{17E4E3A0-2CA8-40CC-9658-3F4952510E0C}" type="presParOf" srcId="{E1476D50-0069-4616-A1BA-2C06732CA824}" destId="{663BF3FE-D63F-4AD8-B99A-FE9A595C8D13}" srcOrd="5" destOrd="0" presId="urn:microsoft.com/office/officeart/2005/8/layout/vList2"/>
    <dgm:cxn modelId="{F3CBCA82-3B08-4D15-9039-8B3BF927B84A}" type="presParOf" srcId="{E1476D50-0069-4616-A1BA-2C06732CA824}" destId="{12B5647A-35A9-4CEE-98AD-266E9073D65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854C98F-9DEA-4CEF-B257-0BDA137F5D8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6E12138-7C16-4D35-8285-28B175CD976A}">
      <dgm:prSet/>
      <dgm:spPr/>
      <dgm:t>
        <a:bodyPr/>
        <a:lstStyle/>
        <a:p>
          <a:pPr>
            <a:defRPr cap="all"/>
          </a:pPr>
          <a:r>
            <a:rPr lang="en-US" dirty="0">
              <a:solidFill>
                <a:schemeClr val="accent6"/>
              </a:solidFill>
            </a:rPr>
            <a:t>Aimed at Xbox One</a:t>
          </a:r>
        </a:p>
      </dgm:t>
    </dgm:pt>
    <dgm:pt modelId="{3AFE6B30-3A0C-44B7-8681-5D67F8E3D018}" type="parTrans" cxnId="{612FC958-C069-47D6-8D3C-2742939B0646}">
      <dgm:prSet/>
      <dgm:spPr/>
      <dgm:t>
        <a:bodyPr/>
        <a:lstStyle/>
        <a:p>
          <a:endParaRPr lang="en-US"/>
        </a:p>
      </dgm:t>
    </dgm:pt>
    <dgm:pt modelId="{9E4D52AC-7460-4E22-BB3A-C818AB1CF443}" type="sibTrans" cxnId="{612FC958-C069-47D6-8D3C-2742939B0646}">
      <dgm:prSet/>
      <dgm:spPr/>
      <dgm:t>
        <a:bodyPr/>
        <a:lstStyle/>
        <a:p>
          <a:endParaRPr lang="en-US"/>
        </a:p>
      </dgm:t>
    </dgm:pt>
    <dgm:pt modelId="{0A339058-B307-4971-8610-7BD30AF3E402}">
      <dgm:prSet/>
      <dgm:spPr/>
      <dgm:t>
        <a:bodyPr/>
        <a:lstStyle/>
        <a:p>
          <a:pPr>
            <a:defRPr cap="all"/>
          </a:pPr>
          <a:r>
            <a:rPr lang="en-US" dirty="0">
              <a:solidFill>
                <a:schemeClr val="accent2">
                  <a:lumMod val="75000"/>
                </a:schemeClr>
              </a:solidFill>
            </a:rPr>
            <a:t>Party context</a:t>
          </a:r>
        </a:p>
      </dgm:t>
    </dgm:pt>
    <dgm:pt modelId="{BBC86C42-6293-4D9D-9441-EA9C63E377B9}" type="parTrans" cxnId="{7091CA9C-092C-4650-949D-5B7D5732216F}">
      <dgm:prSet/>
      <dgm:spPr/>
      <dgm:t>
        <a:bodyPr/>
        <a:lstStyle/>
        <a:p>
          <a:endParaRPr lang="en-US"/>
        </a:p>
      </dgm:t>
    </dgm:pt>
    <dgm:pt modelId="{66FEE0E8-D33C-4B83-87F3-53F96FA09BF5}" type="sibTrans" cxnId="{7091CA9C-092C-4650-949D-5B7D5732216F}">
      <dgm:prSet/>
      <dgm:spPr/>
      <dgm:t>
        <a:bodyPr/>
        <a:lstStyle/>
        <a:p>
          <a:endParaRPr lang="en-US"/>
        </a:p>
      </dgm:t>
    </dgm:pt>
    <dgm:pt modelId="{05B13B87-6F8D-4C20-8824-EA1F9A47E4FE}" type="pres">
      <dgm:prSet presAssocID="{1854C98F-9DEA-4CEF-B257-0BDA137F5D84}" presName="root" presStyleCnt="0">
        <dgm:presLayoutVars>
          <dgm:dir/>
          <dgm:resizeHandles val="exact"/>
        </dgm:presLayoutVars>
      </dgm:prSet>
      <dgm:spPr/>
    </dgm:pt>
    <dgm:pt modelId="{5FFAC1E6-183A-4548-8F74-D33CE7073FCC}" type="pres">
      <dgm:prSet presAssocID="{D6E12138-7C16-4D35-8285-28B175CD976A}" presName="compNode" presStyleCnt="0"/>
      <dgm:spPr/>
    </dgm:pt>
    <dgm:pt modelId="{698D1276-8E16-4D16-B471-1534B9F2B776}" type="pres">
      <dgm:prSet presAssocID="{D6E12138-7C16-4D35-8285-28B175CD976A}" presName="iconBgRect" presStyleLbl="bgShp" presStyleIdx="0" presStyleCnt="2"/>
      <dgm:spPr/>
    </dgm:pt>
    <dgm:pt modelId="{A99756F6-6EFB-4BEF-977F-F27A1AA524CA}" type="pres">
      <dgm:prSet presAssocID="{D6E12138-7C16-4D35-8285-28B175CD976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79DDF9BF-6846-4FF6-84B2-D4DB17866FEA}" type="pres">
      <dgm:prSet presAssocID="{D6E12138-7C16-4D35-8285-28B175CD976A}" presName="spaceRect" presStyleCnt="0"/>
      <dgm:spPr/>
    </dgm:pt>
    <dgm:pt modelId="{3CAA6098-9AD2-49DD-8AE9-6D174616C01C}" type="pres">
      <dgm:prSet presAssocID="{D6E12138-7C16-4D35-8285-28B175CD976A}" presName="textRect" presStyleLbl="revTx" presStyleIdx="0" presStyleCnt="2">
        <dgm:presLayoutVars>
          <dgm:chMax val="1"/>
          <dgm:chPref val="1"/>
        </dgm:presLayoutVars>
      </dgm:prSet>
      <dgm:spPr/>
    </dgm:pt>
    <dgm:pt modelId="{18AE853F-9B75-4ED0-819E-B5E42A0A587C}" type="pres">
      <dgm:prSet presAssocID="{9E4D52AC-7460-4E22-BB3A-C818AB1CF443}" presName="sibTrans" presStyleCnt="0"/>
      <dgm:spPr/>
    </dgm:pt>
    <dgm:pt modelId="{AF5D7028-B8D0-4E94-AAAF-74DD09EA4452}" type="pres">
      <dgm:prSet presAssocID="{0A339058-B307-4971-8610-7BD30AF3E402}" presName="compNode" presStyleCnt="0"/>
      <dgm:spPr/>
    </dgm:pt>
    <dgm:pt modelId="{C9FE23CE-8939-4567-9F17-2D06376F5CB7}" type="pres">
      <dgm:prSet presAssocID="{0A339058-B307-4971-8610-7BD30AF3E402}" presName="iconBgRect" presStyleLbl="bgShp" presStyleIdx="1" presStyleCnt="2"/>
      <dgm:spPr/>
    </dgm:pt>
    <dgm:pt modelId="{489F6909-33FB-4AA1-A6F0-E3BF2CF6C697}" type="pres">
      <dgm:prSet presAssocID="{0A339058-B307-4971-8610-7BD30AF3E40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2C19478E-3E31-4CC5-BA76-B47794DBB4FB}" type="pres">
      <dgm:prSet presAssocID="{0A339058-B307-4971-8610-7BD30AF3E402}" presName="spaceRect" presStyleCnt="0"/>
      <dgm:spPr/>
    </dgm:pt>
    <dgm:pt modelId="{CBE41172-9A00-450C-AC8F-9912E6EE77A1}" type="pres">
      <dgm:prSet presAssocID="{0A339058-B307-4971-8610-7BD30AF3E402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A5C3176-43A8-4ED4-94B5-BB55D64386ED}" type="presOf" srcId="{1854C98F-9DEA-4CEF-B257-0BDA137F5D84}" destId="{05B13B87-6F8D-4C20-8824-EA1F9A47E4FE}" srcOrd="0" destOrd="0" presId="urn:microsoft.com/office/officeart/2018/5/layout/IconCircleLabelList"/>
    <dgm:cxn modelId="{612FC958-C069-47D6-8D3C-2742939B0646}" srcId="{1854C98F-9DEA-4CEF-B257-0BDA137F5D84}" destId="{D6E12138-7C16-4D35-8285-28B175CD976A}" srcOrd="0" destOrd="0" parTransId="{3AFE6B30-3A0C-44B7-8681-5D67F8E3D018}" sibTransId="{9E4D52AC-7460-4E22-BB3A-C818AB1CF443}"/>
    <dgm:cxn modelId="{2D1D5B59-2AC3-44A0-8932-3BBF16ACF14E}" type="presOf" srcId="{0A339058-B307-4971-8610-7BD30AF3E402}" destId="{CBE41172-9A00-450C-AC8F-9912E6EE77A1}" srcOrd="0" destOrd="0" presId="urn:microsoft.com/office/officeart/2018/5/layout/IconCircleLabelList"/>
    <dgm:cxn modelId="{7091CA9C-092C-4650-949D-5B7D5732216F}" srcId="{1854C98F-9DEA-4CEF-B257-0BDA137F5D84}" destId="{0A339058-B307-4971-8610-7BD30AF3E402}" srcOrd="1" destOrd="0" parTransId="{BBC86C42-6293-4D9D-9441-EA9C63E377B9}" sibTransId="{66FEE0E8-D33C-4B83-87F3-53F96FA09BF5}"/>
    <dgm:cxn modelId="{DF6B0CFA-9ACB-4EF7-8E76-E261807E192E}" type="presOf" srcId="{D6E12138-7C16-4D35-8285-28B175CD976A}" destId="{3CAA6098-9AD2-49DD-8AE9-6D174616C01C}" srcOrd="0" destOrd="0" presId="urn:microsoft.com/office/officeart/2018/5/layout/IconCircleLabelList"/>
    <dgm:cxn modelId="{129CEA78-8F94-4342-AA6F-72D38BFD1DAE}" type="presParOf" srcId="{05B13B87-6F8D-4C20-8824-EA1F9A47E4FE}" destId="{5FFAC1E6-183A-4548-8F74-D33CE7073FCC}" srcOrd="0" destOrd="0" presId="urn:microsoft.com/office/officeart/2018/5/layout/IconCircleLabelList"/>
    <dgm:cxn modelId="{149DF2C0-C3A0-4186-B937-F40513492AB9}" type="presParOf" srcId="{5FFAC1E6-183A-4548-8F74-D33CE7073FCC}" destId="{698D1276-8E16-4D16-B471-1534B9F2B776}" srcOrd="0" destOrd="0" presId="urn:microsoft.com/office/officeart/2018/5/layout/IconCircleLabelList"/>
    <dgm:cxn modelId="{9DAA9816-2A6E-4DA7-8D71-9A80DD3B110A}" type="presParOf" srcId="{5FFAC1E6-183A-4548-8F74-D33CE7073FCC}" destId="{A99756F6-6EFB-4BEF-977F-F27A1AA524CA}" srcOrd="1" destOrd="0" presId="urn:microsoft.com/office/officeart/2018/5/layout/IconCircleLabelList"/>
    <dgm:cxn modelId="{3B68EE54-0AF0-4FDF-8F48-EC1918465F5A}" type="presParOf" srcId="{5FFAC1E6-183A-4548-8F74-D33CE7073FCC}" destId="{79DDF9BF-6846-4FF6-84B2-D4DB17866FEA}" srcOrd="2" destOrd="0" presId="urn:microsoft.com/office/officeart/2018/5/layout/IconCircleLabelList"/>
    <dgm:cxn modelId="{B0FBEF07-110B-4DAA-ACE9-FFE3E24AB6B7}" type="presParOf" srcId="{5FFAC1E6-183A-4548-8F74-D33CE7073FCC}" destId="{3CAA6098-9AD2-49DD-8AE9-6D174616C01C}" srcOrd="3" destOrd="0" presId="urn:microsoft.com/office/officeart/2018/5/layout/IconCircleLabelList"/>
    <dgm:cxn modelId="{8B60BFE7-1836-4687-92AE-09B44338F696}" type="presParOf" srcId="{05B13B87-6F8D-4C20-8824-EA1F9A47E4FE}" destId="{18AE853F-9B75-4ED0-819E-B5E42A0A587C}" srcOrd="1" destOrd="0" presId="urn:microsoft.com/office/officeart/2018/5/layout/IconCircleLabelList"/>
    <dgm:cxn modelId="{D330DCC1-5BA2-40C4-93BC-AF288C46461C}" type="presParOf" srcId="{05B13B87-6F8D-4C20-8824-EA1F9A47E4FE}" destId="{AF5D7028-B8D0-4E94-AAAF-74DD09EA4452}" srcOrd="2" destOrd="0" presId="urn:microsoft.com/office/officeart/2018/5/layout/IconCircleLabelList"/>
    <dgm:cxn modelId="{F3E5426A-45A6-4954-90D4-44297A26F2DE}" type="presParOf" srcId="{AF5D7028-B8D0-4E94-AAAF-74DD09EA4452}" destId="{C9FE23CE-8939-4567-9F17-2D06376F5CB7}" srcOrd="0" destOrd="0" presId="urn:microsoft.com/office/officeart/2018/5/layout/IconCircleLabelList"/>
    <dgm:cxn modelId="{E735AC04-0F1E-4246-A0ED-4AFEE956D8D0}" type="presParOf" srcId="{AF5D7028-B8D0-4E94-AAAF-74DD09EA4452}" destId="{489F6909-33FB-4AA1-A6F0-E3BF2CF6C697}" srcOrd="1" destOrd="0" presId="urn:microsoft.com/office/officeart/2018/5/layout/IconCircleLabelList"/>
    <dgm:cxn modelId="{1A5226E4-C6EF-4A3C-8DA2-5ECADE9401EC}" type="presParOf" srcId="{AF5D7028-B8D0-4E94-AAAF-74DD09EA4452}" destId="{2C19478E-3E31-4CC5-BA76-B47794DBB4FB}" srcOrd="2" destOrd="0" presId="urn:microsoft.com/office/officeart/2018/5/layout/IconCircleLabelList"/>
    <dgm:cxn modelId="{8D7C74D1-D770-4AA7-9E64-681F790F57BC}" type="presParOf" srcId="{AF5D7028-B8D0-4E94-AAAF-74DD09EA4452}" destId="{CBE41172-9A00-450C-AC8F-9912E6EE77A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0D7173-E562-48DC-B142-201EFB3B0285}">
      <dsp:nvSpPr>
        <dsp:cNvPr id="0" name=""/>
        <dsp:cNvSpPr/>
      </dsp:nvSpPr>
      <dsp:spPr>
        <a:xfrm>
          <a:off x="1381560" y="1573488"/>
          <a:ext cx="1999971" cy="1730056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The Team</a:t>
          </a:r>
          <a:endParaRPr lang="LID4096" sz="3900" kern="1200" dirty="0"/>
        </a:p>
      </dsp:txBody>
      <dsp:txXfrm>
        <a:off x="1712983" y="1860183"/>
        <a:ext cx="1337125" cy="1156666"/>
      </dsp:txXfrm>
    </dsp:sp>
    <dsp:sp modelId="{07A4BD4B-5596-46FC-8C5E-BA7E48BDB8DE}">
      <dsp:nvSpPr>
        <dsp:cNvPr id="0" name=""/>
        <dsp:cNvSpPr/>
      </dsp:nvSpPr>
      <dsp:spPr>
        <a:xfrm>
          <a:off x="2633927" y="745772"/>
          <a:ext cx="754583" cy="650173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9D7B39-AC8B-4F80-86D9-9C7FBEEC1831}">
      <dsp:nvSpPr>
        <dsp:cNvPr id="0" name=""/>
        <dsp:cNvSpPr/>
      </dsp:nvSpPr>
      <dsp:spPr>
        <a:xfrm>
          <a:off x="1565786" y="0"/>
          <a:ext cx="1638962" cy="1417895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6"/>
              </a:solidFill>
            </a:rPr>
            <a:t>Bull Andrés</a:t>
          </a:r>
          <a:endParaRPr lang="LID4096" sz="1800" kern="1200" dirty="0">
            <a:solidFill>
              <a:schemeClr val="accent6"/>
            </a:solidFill>
          </a:endParaRPr>
        </a:p>
      </dsp:txBody>
      <dsp:txXfrm>
        <a:off x="1837397" y="234976"/>
        <a:ext cx="1095740" cy="947943"/>
      </dsp:txXfrm>
    </dsp:sp>
    <dsp:sp modelId="{453EF909-91BF-4B7F-A4F0-673885163DEA}">
      <dsp:nvSpPr>
        <dsp:cNvPr id="0" name=""/>
        <dsp:cNvSpPr/>
      </dsp:nvSpPr>
      <dsp:spPr>
        <a:xfrm>
          <a:off x="3514584" y="1961251"/>
          <a:ext cx="754583" cy="650173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081A91-9770-4F81-B5FA-05F6BCC70CB0}">
      <dsp:nvSpPr>
        <dsp:cNvPr id="0" name=""/>
        <dsp:cNvSpPr/>
      </dsp:nvSpPr>
      <dsp:spPr>
        <a:xfrm>
          <a:off x="3068905" y="872100"/>
          <a:ext cx="1638962" cy="1417895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 </a:t>
          </a:r>
          <a:r>
            <a:rPr lang="en-US" sz="1800" kern="1200" dirty="0" err="1"/>
            <a:t>Weert</a:t>
          </a:r>
          <a:r>
            <a:rPr lang="en-US" sz="1800" kern="1200" dirty="0"/>
            <a:t> Erik</a:t>
          </a:r>
          <a:endParaRPr lang="LID4096" sz="1800" kern="1200" dirty="0"/>
        </a:p>
      </dsp:txBody>
      <dsp:txXfrm>
        <a:off x="3340516" y="1107076"/>
        <a:ext cx="1095740" cy="947943"/>
      </dsp:txXfrm>
    </dsp:sp>
    <dsp:sp modelId="{0D4D46DF-29E9-4324-A441-330ECF5828AC}">
      <dsp:nvSpPr>
        <dsp:cNvPr id="0" name=""/>
        <dsp:cNvSpPr/>
      </dsp:nvSpPr>
      <dsp:spPr>
        <a:xfrm>
          <a:off x="2902823" y="3333297"/>
          <a:ext cx="754583" cy="650173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D75C7E-A523-4A2E-A547-A4E10BDABF83}">
      <dsp:nvSpPr>
        <dsp:cNvPr id="0" name=""/>
        <dsp:cNvSpPr/>
      </dsp:nvSpPr>
      <dsp:spPr>
        <a:xfrm>
          <a:off x="3068905" y="2586549"/>
          <a:ext cx="1638962" cy="1417895"/>
        </a:xfrm>
        <a:prstGeom prst="hexagon">
          <a:avLst>
            <a:gd name="adj" fmla="val 2857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6"/>
              </a:solidFill>
            </a:rPr>
            <a:t>Lefebre Elias</a:t>
          </a:r>
          <a:endParaRPr lang="LID4096" sz="1800" kern="1200" dirty="0">
            <a:solidFill>
              <a:schemeClr val="accent6"/>
            </a:solidFill>
          </a:endParaRPr>
        </a:p>
      </dsp:txBody>
      <dsp:txXfrm>
        <a:off x="3340516" y="2821525"/>
        <a:ext cx="1095740" cy="947943"/>
      </dsp:txXfrm>
    </dsp:sp>
    <dsp:sp modelId="{7A202CCA-52A0-4EEA-BF5B-843A135EF99C}">
      <dsp:nvSpPr>
        <dsp:cNvPr id="0" name=""/>
        <dsp:cNvSpPr/>
      </dsp:nvSpPr>
      <dsp:spPr>
        <a:xfrm>
          <a:off x="1385282" y="3475721"/>
          <a:ext cx="754583" cy="650173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839F41-3FBE-46F7-B76B-4B40B614D1F6}">
      <dsp:nvSpPr>
        <dsp:cNvPr id="0" name=""/>
        <dsp:cNvSpPr/>
      </dsp:nvSpPr>
      <dsp:spPr>
        <a:xfrm>
          <a:off x="1565786" y="3459625"/>
          <a:ext cx="1638962" cy="1417895"/>
        </a:xfrm>
        <a:prstGeom prst="hexagon">
          <a:avLst>
            <a:gd name="adj" fmla="val 2857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Bongaerts</a:t>
          </a:r>
          <a:r>
            <a:rPr lang="en-US" sz="1800" kern="1200" dirty="0"/>
            <a:t> Yorick</a:t>
          </a:r>
          <a:endParaRPr lang="LID4096" sz="1800" kern="1200" dirty="0"/>
        </a:p>
      </dsp:txBody>
      <dsp:txXfrm>
        <a:off x="1837397" y="3694601"/>
        <a:ext cx="1095740" cy="947943"/>
      </dsp:txXfrm>
    </dsp:sp>
    <dsp:sp modelId="{513A3349-661E-439D-AFB1-EB122545CAAD}">
      <dsp:nvSpPr>
        <dsp:cNvPr id="0" name=""/>
        <dsp:cNvSpPr/>
      </dsp:nvSpPr>
      <dsp:spPr>
        <a:xfrm>
          <a:off x="55689" y="2587524"/>
          <a:ext cx="1638962" cy="1417895"/>
        </a:xfrm>
        <a:prstGeom prst="hexagon">
          <a:avLst>
            <a:gd name="adj" fmla="val 2857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Olbrechts</a:t>
          </a:r>
          <a:r>
            <a:rPr lang="en-US" sz="1800" kern="1200" dirty="0"/>
            <a:t> </a:t>
          </a:r>
          <a:r>
            <a:rPr lang="en-US" sz="1800" kern="1200" dirty="0" err="1"/>
            <a:t>Baue</a:t>
          </a:r>
          <a:endParaRPr lang="LID4096" sz="1800" kern="1200" dirty="0"/>
        </a:p>
      </dsp:txBody>
      <dsp:txXfrm>
        <a:off x="327300" y="2822500"/>
        <a:ext cx="1095740" cy="9479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E128A-1FAE-4D75-BC80-B8B27E1646B9}">
      <dsp:nvSpPr>
        <dsp:cNvPr id="0" name=""/>
        <dsp:cNvSpPr/>
      </dsp:nvSpPr>
      <dsp:spPr>
        <a:xfrm>
          <a:off x="160287" y="1204"/>
          <a:ext cx="2439756" cy="1680991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59000" b="-5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FD56DE-B627-4547-A478-49A2AD0E42B1}">
      <dsp:nvSpPr>
        <dsp:cNvPr id="0" name=""/>
        <dsp:cNvSpPr/>
      </dsp:nvSpPr>
      <dsp:spPr>
        <a:xfrm>
          <a:off x="160287" y="1682196"/>
          <a:ext cx="2439756" cy="905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Party game</a:t>
          </a:r>
        </a:p>
      </dsp:txBody>
      <dsp:txXfrm>
        <a:off x="160287" y="1682196"/>
        <a:ext cx="2439756" cy="905149"/>
      </dsp:txXfrm>
    </dsp:sp>
    <dsp:sp modelId="{10DCAEAA-C9A8-4CF3-A317-F261C3AF850E}">
      <dsp:nvSpPr>
        <dsp:cNvPr id="0" name=""/>
        <dsp:cNvSpPr/>
      </dsp:nvSpPr>
      <dsp:spPr>
        <a:xfrm>
          <a:off x="2844121" y="1204"/>
          <a:ext cx="2439756" cy="1680991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6000" r="-6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1FF22D-DEC5-42E3-9CA0-F5AF94C3C86B}">
      <dsp:nvSpPr>
        <dsp:cNvPr id="0" name=""/>
        <dsp:cNvSpPr/>
      </dsp:nvSpPr>
      <dsp:spPr>
        <a:xfrm>
          <a:off x="2844121" y="1682196"/>
          <a:ext cx="2439756" cy="905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Tetris like</a:t>
          </a:r>
        </a:p>
      </dsp:txBody>
      <dsp:txXfrm>
        <a:off x="2844121" y="1682196"/>
        <a:ext cx="2439756" cy="905149"/>
      </dsp:txXfrm>
    </dsp:sp>
    <dsp:sp modelId="{D2A42035-2B14-4736-862A-0EDD3DAB2E74}">
      <dsp:nvSpPr>
        <dsp:cNvPr id="0" name=""/>
        <dsp:cNvSpPr/>
      </dsp:nvSpPr>
      <dsp:spPr>
        <a:xfrm>
          <a:off x="5527956" y="1204"/>
          <a:ext cx="2439756" cy="1680991"/>
        </a:xfrm>
        <a:prstGeom prst="round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t="-13000" b="-13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152FBD-B361-4E61-82B3-29C5A5D2FB86}">
      <dsp:nvSpPr>
        <dsp:cNvPr id="0" name=""/>
        <dsp:cNvSpPr/>
      </dsp:nvSpPr>
      <dsp:spPr>
        <a:xfrm>
          <a:off x="5527956" y="1682196"/>
          <a:ext cx="2439756" cy="905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Points system</a:t>
          </a:r>
        </a:p>
      </dsp:txBody>
      <dsp:txXfrm>
        <a:off x="5527956" y="1682196"/>
        <a:ext cx="2439756" cy="905149"/>
      </dsp:txXfrm>
    </dsp:sp>
    <dsp:sp modelId="{45EAD631-5DAD-4A5B-A255-863CD42823AC}">
      <dsp:nvSpPr>
        <dsp:cNvPr id="0" name=""/>
        <dsp:cNvSpPr/>
      </dsp:nvSpPr>
      <dsp:spPr>
        <a:xfrm>
          <a:off x="160287" y="2831321"/>
          <a:ext cx="2439756" cy="1680991"/>
        </a:xfrm>
        <a:prstGeom prst="round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4000" b="-4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827DF8-48F5-44E1-B22A-CA8B9F872AD8}">
      <dsp:nvSpPr>
        <dsp:cNvPr id="0" name=""/>
        <dsp:cNvSpPr/>
      </dsp:nvSpPr>
      <dsp:spPr>
        <a:xfrm>
          <a:off x="160287" y="4512313"/>
          <a:ext cx="2439756" cy="905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Platforming</a:t>
          </a:r>
          <a:endParaRPr lang="LID4096" sz="2600" kern="1200" dirty="0"/>
        </a:p>
      </dsp:txBody>
      <dsp:txXfrm>
        <a:off x="160287" y="4512313"/>
        <a:ext cx="2439756" cy="905149"/>
      </dsp:txXfrm>
    </dsp:sp>
    <dsp:sp modelId="{83A3D890-129D-46BD-BCE1-44F6B1C4BB8F}">
      <dsp:nvSpPr>
        <dsp:cNvPr id="0" name=""/>
        <dsp:cNvSpPr/>
      </dsp:nvSpPr>
      <dsp:spPr>
        <a:xfrm>
          <a:off x="2844121" y="2831321"/>
          <a:ext cx="2439756" cy="1680991"/>
        </a:xfrm>
        <a:prstGeom prst="round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/>
          <a:stretch>
            <a:fillRect l="-2000" r="-2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591472-D640-49C7-9A7F-52749677B9D6}">
      <dsp:nvSpPr>
        <dsp:cNvPr id="0" name=""/>
        <dsp:cNvSpPr/>
      </dsp:nvSpPr>
      <dsp:spPr>
        <a:xfrm>
          <a:off x="2844121" y="4512313"/>
          <a:ext cx="2439756" cy="905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Strategy</a:t>
          </a:r>
          <a:endParaRPr lang="LID4096" sz="2600" kern="1200" dirty="0"/>
        </a:p>
      </dsp:txBody>
      <dsp:txXfrm>
        <a:off x="2844121" y="4512313"/>
        <a:ext cx="2439756" cy="905149"/>
      </dsp:txXfrm>
    </dsp:sp>
    <dsp:sp modelId="{16E70AE4-ABB7-4BF0-B408-E91E8784116A}">
      <dsp:nvSpPr>
        <dsp:cNvPr id="0" name=""/>
        <dsp:cNvSpPr/>
      </dsp:nvSpPr>
      <dsp:spPr>
        <a:xfrm>
          <a:off x="5527956" y="2831321"/>
          <a:ext cx="2439756" cy="1680991"/>
        </a:xfrm>
        <a:prstGeom prst="round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/>
          <a:stretch>
            <a:fillRect t="-23000" b="-23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0D46A9-18B7-4528-928C-A3672C5E2103}">
      <dsp:nvSpPr>
        <dsp:cNvPr id="0" name=""/>
        <dsp:cNvSpPr/>
      </dsp:nvSpPr>
      <dsp:spPr>
        <a:xfrm>
          <a:off x="5527956" y="4512313"/>
          <a:ext cx="2439756" cy="905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Multiple Rounds</a:t>
          </a:r>
          <a:endParaRPr lang="LID4096" sz="2600" kern="1200" dirty="0"/>
        </a:p>
      </dsp:txBody>
      <dsp:txXfrm>
        <a:off x="5527956" y="4512313"/>
        <a:ext cx="2439756" cy="9051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A2B7E2-53D2-4402-99E8-CBCC9A174A27}">
      <dsp:nvSpPr>
        <dsp:cNvPr id="0" name=""/>
        <dsp:cNvSpPr/>
      </dsp:nvSpPr>
      <dsp:spPr>
        <a:xfrm>
          <a:off x="1575712" y="0"/>
          <a:ext cx="1395603" cy="77533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Overlord</a:t>
          </a:r>
          <a:endParaRPr lang="LID4096" sz="2300" kern="1200" dirty="0"/>
        </a:p>
      </dsp:txBody>
      <dsp:txXfrm>
        <a:off x="1598421" y="22709"/>
        <a:ext cx="1350185" cy="729917"/>
      </dsp:txXfrm>
    </dsp:sp>
    <dsp:sp modelId="{F7C717EC-0F3A-4012-AC47-73615C1F36EC}">
      <dsp:nvSpPr>
        <dsp:cNvPr id="0" name=""/>
        <dsp:cNvSpPr/>
      </dsp:nvSpPr>
      <dsp:spPr>
        <a:xfrm>
          <a:off x="3591583" y="0"/>
          <a:ext cx="1395603" cy="77533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Climber</a:t>
          </a:r>
          <a:endParaRPr lang="LID4096" sz="2300" kern="1200" dirty="0"/>
        </a:p>
      </dsp:txBody>
      <dsp:txXfrm>
        <a:off x="3614292" y="22709"/>
        <a:ext cx="1350185" cy="729917"/>
      </dsp:txXfrm>
    </dsp:sp>
    <dsp:sp modelId="{0601EA60-826F-4258-94B7-54DBC9166BD9}">
      <dsp:nvSpPr>
        <dsp:cNvPr id="0" name=""/>
        <dsp:cNvSpPr/>
      </dsp:nvSpPr>
      <dsp:spPr>
        <a:xfrm>
          <a:off x="2990698" y="3295173"/>
          <a:ext cx="581501" cy="581501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850FCD-C390-4ED7-88DF-2A76279E0567}">
      <dsp:nvSpPr>
        <dsp:cNvPr id="0" name=""/>
        <dsp:cNvSpPr/>
      </dsp:nvSpPr>
      <dsp:spPr>
        <a:xfrm>
          <a:off x="1536945" y="3051718"/>
          <a:ext cx="3489007" cy="23570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4B8F56-6B78-4609-903E-457A31C50AD7}">
      <dsp:nvSpPr>
        <dsp:cNvPr id="0" name=""/>
        <dsp:cNvSpPr/>
      </dsp:nvSpPr>
      <dsp:spPr>
        <a:xfrm>
          <a:off x="3591583" y="2372525"/>
          <a:ext cx="1395603" cy="6512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Reaching new heights</a:t>
          </a:r>
          <a:endParaRPr lang="LID4096" sz="1500" kern="1200" dirty="0"/>
        </a:p>
      </dsp:txBody>
      <dsp:txXfrm>
        <a:off x="3623376" y="2404318"/>
        <a:ext cx="1332017" cy="587695"/>
      </dsp:txXfrm>
    </dsp:sp>
    <dsp:sp modelId="{E29F70E6-CD31-4DD6-823B-AF0D8AFB9017}">
      <dsp:nvSpPr>
        <dsp:cNvPr id="0" name=""/>
        <dsp:cNvSpPr/>
      </dsp:nvSpPr>
      <dsp:spPr>
        <a:xfrm>
          <a:off x="3591583" y="1674723"/>
          <a:ext cx="1395603" cy="6512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Climbing to the top</a:t>
          </a:r>
          <a:endParaRPr lang="LID4096" sz="1500" kern="1200" dirty="0"/>
        </a:p>
      </dsp:txBody>
      <dsp:txXfrm>
        <a:off x="3623376" y="1706516"/>
        <a:ext cx="1332017" cy="587695"/>
      </dsp:txXfrm>
    </dsp:sp>
    <dsp:sp modelId="{6E5121A9-9924-4F14-8542-FB646E414F69}">
      <dsp:nvSpPr>
        <dsp:cNvPr id="0" name=""/>
        <dsp:cNvSpPr/>
      </dsp:nvSpPr>
      <dsp:spPr>
        <a:xfrm>
          <a:off x="3591583" y="976922"/>
          <a:ext cx="1395603" cy="6512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Make overlord build too high</a:t>
          </a:r>
          <a:endParaRPr lang="LID4096" sz="1500" kern="1200" dirty="0"/>
        </a:p>
      </dsp:txBody>
      <dsp:txXfrm>
        <a:off x="3623376" y="1008715"/>
        <a:ext cx="1332017" cy="587695"/>
      </dsp:txXfrm>
    </dsp:sp>
    <dsp:sp modelId="{00ACDDFE-DA94-413A-BA27-1DAB2FCC895D}">
      <dsp:nvSpPr>
        <dsp:cNvPr id="0" name=""/>
        <dsp:cNvSpPr/>
      </dsp:nvSpPr>
      <dsp:spPr>
        <a:xfrm>
          <a:off x="1575712" y="2372525"/>
          <a:ext cx="1395603" cy="6512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Blocking players inside</a:t>
          </a:r>
        </a:p>
      </dsp:txBody>
      <dsp:txXfrm>
        <a:off x="1607505" y="2404318"/>
        <a:ext cx="1332017" cy="587695"/>
      </dsp:txXfrm>
    </dsp:sp>
    <dsp:sp modelId="{7AD9B1B3-6874-46D9-B85B-2AE7C45FFC47}">
      <dsp:nvSpPr>
        <dsp:cNvPr id="0" name=""/>
        <dsp:cNvSpPr/>
      </dsp:nvSpPr>
      <dsp:spPr>
        <a:xfrm>
          <a:off x="1575712" y="1674723"/>
          <a:ext cx="1395603" cy="6512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Crush players</a:t>
          </a:r>
          <a:endParaRPr lang="LID4096" sz="1500" kern="1200" dirty="0"/>
        </a:p>
      </dsp:txBody>
      <dsp:txXfrm>
        <a:off x="1607505" y="1706516"/>
        <a:ext cx="1332017" cy="587695"/>
      </dsp:txXfrm>
    </dsp:sp>
    <dsp:sp modelId="{B4047BB4-ADD6-49E2-ABBF-029E49256146}">
      <dsp:nvSpPr>
        <dsp:cNvPr id="0" name=""/>
        <dsp:cNvSpPr/>
      </dsp:nvSpPr>
      <dsp:spPr>
        <a:xfrm>
          <a:off x="1575712" y="976922"/>
          <a:ext cx="1395603" cy="6512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Killing players</a:t>
          </a:r>
          <a:endParaRPr lang="LID4096" sz="1500" kern="1200" dirty="0"/>
        </a:p>
      </dsp:txBody>
      <dsp:txXfrm>
        <a:off x="1607505" y="1008715"/>
        <a:ext cx="1332017" cy="58769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FCEA83-2BB5-4726-88E2-468F69B95307}">
      <dsp:nvSpPr>
        <dsp:cNvPr id="0" name=""/>
        <dsp:cNvSpPr/>
      </dsp:nvSpPr>
      <dsp:spPr>
        <a:xfrm>
          <a:off x="0" y="21697"/>
          <a:ext cx="3608965" cy="102667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accent6"/>
              </a:solidFill>
            </a:rPr>
            <a:t>Many ways to play</a:t>
          </a:r>
        </a:p>
      </dsp:txBody>
      <dsp:txXfrm>
        <a:off x="50118" y="71815"/>
        <a:ext cx="3508729" cy="926439"/>
      </dsp:txXfrm>
    </dsp:sp>
    <dsp:sp modelId="{6AEB95A4-14D8-4889-BB65-239AAB212FAE}">
      <dsp:nvSpPr>
        <dsp:cNvPr id="0" name=""/>
        <dsp:cNvSpPr/>
      </dsp:nvSpPr>
      <dsp:spPr>
        <a:xfrm>
          <a:off x="0" y="1126132"/>
          <a:ext cx="3608965" cy="102667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Tricking enemies</a:t>
          </a:r>
        </a:p>
      </dsp:txBody>
      <dsp:txXfrm>
        <a:off x="50118" y="1176250"/>
        <a:ext cx="3508729" cy="926439"/>
      </dsp:txXfrm>
    </dsp:sp>
    <dsp:sp modelId="{E0710301-B8CE-4D8B-B02D-BC89DBCD93EE}">
      <dsp:nvSpPr>
        <dsp:cNvPr id="0" name=""/>
        <dsp:cNvSpPr/>
      </dsp:nvSpPr>
      <dsp:spPr>
        <a:xfrm>
          <a:off x="0" y="2230567"/>
          <a:ext cx="3608965" cy="102667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Resource management</a:t>
          </a:r>
        </a:p>
      </dsp:txBody>
      <dsp:txXfrm>
        <a:off x="50118" y="2280685"/>
        <a:ext cx="3508729" cy="926439"/>
      </dsp:txXfrm>
    </dsp:sp>
    <dsp:sp modelId="{12B5647A-35A9-4CEE-98AD-266E9073D65E}">
      <dsp:nvSpPr>
        <dsp:cNvPr id="0" name=""/>
        <dsp:cNvSpPr/>
      </dsp:nvSpPr>
      <dsp:spPr>
        <a:xfrm>
          <a:off x="0" y="3335002"/>
          <a:ext cx="3608965" cy="102667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Short party game</a:t>
          </a:r>
        </a:p>
      </dsp:txBody>
      <dsp:txXfrm>
        <a:off x="50118" y="3385120"/>
        <a:ext cx="3508729" cy="92643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8D1276-8E16-4D16-B471-1534B9F2B776}">
      <dsp:nvSpPr>
        <dsp:cNvPr id="0" name=""/>
        <dsp:cNvSpPr/>
      </dsp:nvSpPr>
      <dsp:spPr>
        <a:xfrm>
          <a:off x="1085155" y="855252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9756F6-6EFB-4BEF-977F-F27A1AA524CA}">
      <dsp:nvSpPr>
        <dsp:cNvPr id="0" name=""/>
        <dsp:cNvSpPr/>
      </dsp:nvSpPr>
      <dsp:spPr>
        <a:xfrm>
          <a:off x="1553156" y="1323252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AA6098-9AD2-49DD-8AE9-6D174616C01C}">
      <dsp:nvSpPr>
        <dsp:cNvPr id="0" name=""/>
        <dsp:cNvSpPr/>
      </dsp:nvSpPr>
      <dsp:spPr>
        <a:xfrm>
          <a:off x="383155" y="373525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200" kern="1200" dirty="0">
              <a:solidFill>
                <a:schemeClr val="accent6"/>
              </a:solidFill>
            </a:rPr>
            <a:t>Aimed at Xbox One</a:t>
          </a:r>
        </a:p>
      </dsp:txBody>
      <dsp:txXfrm>
        <a:off x="383155" y="3735252"/>
        <a:ext cx="3600000" cy="720000"/>
      </dsp:txXfrm>
    </dsp:sp>
    <dsp:sp modelId="{C9FE23CE-8939-4567-9F17-2D06376F5CB7}">
      <dsp:nvSpPr>
        <dsp:cNvPr id="0" name=""/>
        <dsp:cNvSpPr/>
      </dsp:nvSpPr>
      <dsp:spPr>
        <a:xfrm>
          <a:off x="5315156" y="855252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9F6909-33FB-4AA1-A6F0-E3BF2CF6C697}">
      <dsp:nvSpPr>
        <dsp:cNvPr id="0" name=""/>
        <dsp:cNvSpPr/>
      </dsp:nvSpPr>
      <dsp:spPr>
        <a:xfrm>
          <a:off x="5783156" y="1323252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E41172-9A00-450C-AC8F-9912E6EE77A1}">
      <dsp:nvSpPr>
        <dsp:cNvPr id="0" name=""/>
        <dsp:cNvSpPr/>
      </dsp:nvSpPr>
      <dsp:spPr>
        <a:xfrm>
          <a:off x="4613156" y="373525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200" kern="1200" dirty="0">
              <a:solidFill>
                <a:schemeClr val="accent2">
                  <a:lumMod val="75000"/>
                </a:schemeClr>
              </a:solidFill>
            </a:rPr>
            <a:t>Party context</a:t>
          </a:r>
        </a:p>
      </dsp:txBody>
      <dsp:txXfrm>
        <a:off x="4613156" y="3735252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jpe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jpg>
</file>

<file path=ppt/media/image4.jpg>
</file>

<file path=ppt/media/image5.jp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F36E90-7DCC-43F0-9BE0-4FD66328D856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4FFE5F-19DB-4101-B834-0FB5476B63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684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Zie</a:t>
            </a:r>
            <a:r>
              <a:rPr lang="en-US" dirty="0"/>
              <a:t> design pillars in GDD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FFE5F-19DB-4101-B834-0FB5476B630F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54918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Met many ways to play </a:t>
            </a:r>
            <a:r>
              <a:rPr lang="en-US" dirty="0" err="1"/>
              <a:t>bedoel</a:t>
            </a:r>
            <a:r>
              <a:rPr lang="en-US" dirty="0"/>
              <a:t> </a:t>
            </a:r>
            <a:r>
              <a:rPr lang="en-US" dirty="0" err="1"/>
              <a:t>ik</a:t>
            </a:r>
            <a:r>
              <a:rPr lang="en-US" dirty="0"/>
              <a:t> dan: FFA, 1v3, backstabbing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Resource management </a:t>
            </a:r>
            <a:r>
              <a:rPr lang="en-US" dirty="0" err="1"/>
              <a:t>doelt</a:t>
            </a:r>
            <a:r>
              <a:rPr lang="en-US" dirty="0"/>
              <a:t> op ability timers </a:t>
            </a:r>
            <a:r>
              <a:rPr lang="en-US" dirty="0" err="1"/>
              <a:t>en</a:t>
            </a:r>
            <a:r>
              <a:rPr lang="en-US" dirty="0"/>
              <a:t> ladders die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breken</a:t>
            </a:r>
            <a:endParaRPr lang="en-US" dirty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FFE5F-19DB-4101-B834-0FB5476B630F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57473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72645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38940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5078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292488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60216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78234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09546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17417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05854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90519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38630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4516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97153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11970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27119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00034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FD3E7-86D2-433E-96AB-C4B633B7F9B4}" type="datetimeFigureOut">
              <a:rPr lang="nl-BE" smtClean="0"/>
              <a:t>6/01/2021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3BDDE2E4-81B2-48BE-BAD8-49004AF4085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787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leadershipfreak.wordpress.com/2012/09/24/walking-the-leadership-tightrope/" TargetMode="External"/><Relationship Id="rId3" Type="http://schemas.openxmlformats.org/officeDocument/2006/relationships/image" Target="../media/image13.jp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llthetropes.org/wiki/Mexican_Standoff" TargetMode="External"/><Relationship Id="rId5" Type="http://schemas.openxmlformats.org/officeDocument/2006/relationships/image" Target="../media/image14.jpg"/><Relationship Id="rId4" Type="http://schemas.openxmlformats.org/officeDocument/2006/relationships/hyperlink" Target="https://pixabay.com/en/together-helping%E2%80%8B-each-other-winning-2643652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13" Type="http://schemas.openxmlformats.org/officeDocument/2006/relationships/image" Target="../media/image19.png"/><Relationship Id="rId18" Type="http://schemas.openxmlformats.org/officeDocument/2006/relationships/image" Target="../media/image24.svg"/><Relationship Id="rId3" Type="http://schemas.openxmlformats.org/officeDocument/2006/relationships/image" Target="../media/image16.png"/><Relationship Id="rId7" Type="http://schemas.openxmlformats.org/officeDocument/2006/relationships/diagramQuickStyle" Target="../diagrams/quickStyle4.xml"/><Relationship Id="rId12" Type="http://schemas.openxmlformats.org/officeDocument/2006/relationships/image" Target="../media/image18.sv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2.sv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11" Type="http://schemas.openxmlformats.org/officeDocument/2006/relationships/image" Target="../media/image17.png"/><Relationship Id="rId5" Type="http://schemas.openxmlformats.org/officeDocument/2006/relationships/diagramData" Target="../diagrams/data4.xml"/><Relationship Id="rId15" Type="http://schemas.openxmlformats.org/officeDocument/2006/relationships/image" Target="../media/image21.png"/><Relationship Id="rId10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commons.wikimedia.org/wiki/File:Noun_76041_-_Different_Ways.svg" TargetMode="External"/><Relationship Id="rId9" Type="http://schemas.microsoft.com/office/2007/relationships/diagramDrawing" Target="../diagrams/drawing4.xml"/><Relationship Id="rId1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42577F5-F8B2-478E-A7EF-BD92B6211A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4643"/>
          <a:stretch/>
        </p:blipFill>
        <p:spPr>
          <a:xfrm>
            <a:off x="4322083" y="0"/>
            <a:ext cx="4831627" cy="4520011"/>
          </a:xfrm>
          <a:custGeom>
            <a:avLst/>
            <a:gdLst/>
            <a:ahLst/>
            <a:cxnLst/>
            <a:rect l="l" t="t" r="r" b="b"/>
            <a:pathLst>
              <a:path w="4831627" h="4520011">
                <a:moveTo>
                  <a:pt x="0" y="0"/>
                </a:moveTo>
                <a:lnTo>
                  <a:pt x="4831627" y="0"/>
                </a:lnTo>
                <a:lnTo>
                  <a:pt x="1416677" y="4520011"/>
                </a:lnTo>
                <a:close/>
              </a:path>
            </a:pathLst>
          </a:custGeom>
        </p:spPr>
      </p:pic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898D098D-DA05-4738-8DD5-8630471261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31" r="36924"/>
          <a:stretch/>
        </p:blipFill>
        <p:spPr>
          <a:xfrm>
            <a:off x="4041994" y="10"/>
            <a:ext cx="8139373" cy="6857990"/>
          </a:xfrm>
          <a:custGeom>
            <a:avLst/>
            <a:gdLst/>
            <a:ahLst/>
            <a:cxnLst/>
            <a:rect l="l" t="t" r="r" b="b"/>
            <a:pathLst>
              <a:path w="8139373" h="6858000">
                <a:moveTo>
                  <a:pt x="5181344" y="0"/>
                </a:moveTo>
                <a:lnTo>
                  <a:pt x="8139373" y="0"/>
                </a:lnTo>
                <a:lnTo>
                  <a:pt x="813937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F2AC25-D929-4A60-B990-76CC66003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335" y="2404534"/>
            <a:ext cx="4015442" cy="1646302"/>
          </a:xfrm>
        </p:spPr>
        <p:txBody>
          <a:bodyPr>
            <a:normAutofit/>
          </a:bodyPr>
          <a:lstStyle/>
          <a:p>
            <a:r>
              <a:rPr lang="en-US" sz="4800"/>
              <a:t>Tetrimination Pitch</a:t>
            </a:r>
            <a:endParaRPr lang="nl-BE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A0F08-66FF-4E35-BC72-FE6659C49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5" y="4050833"/>
            <a:ext cx="4015442" cy="1096899"/>
          </a:xfrm>
        </p:spPr>
        <p:txBody>
          <a:bodyPr>
            <a:normAutofit/>
          </a:bodyPr>
          <a:lstStyle/>
          <a:p>
            <a:endParaRPr lang="nl-BE" sz="1600" dirty="0"/>
          </a:p>
        </p:txBody>
      </p:sp>
    </p:spTree>
    <p:extLst>
      <p:ext uri="{BB962C8B-B14F-4D97-AF65-F5344CB8AC3E}">
        <p14:creationId xmlns:p14="http://schemas.microsoft.com/office/powerpoint/2010/main" val="987341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DAF8575-DDD0-43E3-95E0-CF812F06A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CCA1792-C598-45A3-82EC-60F305DCB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84F3208-0F93-4217-AB03-C74E56572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F862CE08-0EF8-4D30-9F34-5CEF2E35C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CF707B85-7DC9-4931-8C39-C2802F1F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9409EB7-9549-43B7-9597-771D971CA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95D6453-5D14-445F-B965-BA2F9177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62F0BDF-F752-4F9D-826C-376BA43AF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019CD532-CC2D-41A0-B2E5-1A177CC06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751829B1-B54D-428F-B99F-234847A0C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C8483DED-5995-47C7-9E6E-3340224B3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Questions">
            <a:extLst>
              <a:ext uri="{FF2B5EF4-FFF2-40B4-BE49-F238E27FC236}">
                <a16:creationId xmlns:a16="http://schemas.microsoft.com/office/drawing/2014/main" id="{67AEB491-ADF9-42DC-92FF-08D700EAA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01745" y="1131994"/>
            <a:ext cx="4590386" cy="459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03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43">
            <a:extLst>
              <a:ext uri="{FF2B5EF4-FFF2-40B4-BE49-F238E27FC236}">
                <a16:creationId xmlns:a16="http://schemas.microsoft.com/office/drawing/2014/main" id="{0DAF8575-DDD0-43E3-95E0-CF812F06A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CCA1792-C598-45A3-82EC-60F305DCB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484F3208-0F93-4217-AB03-C74E56572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23">
              <a:extLst>
                <a:ext uri="{FF2B5EF4-FFF2-40B4-BE49-F238E27FC236}">
                  <a16:creationId xmlns:a16="http://schemas.microsoft.com/office/drawing/2014/main" id="{F862CE08-0EF8-4D30-9F34-5CEF2E35C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5">
              <a:extLst>
                <a:ext uri="{FF2B5EF4-FFF2-40B4-BE49-F238E27FC236}">
                  <a16:creationId xmlns:a16="http://schemas.microsoft.com/office/drawing/2014/main" id="{CF707B85-7DC9-4931-8C39-C2802F1F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39409EB7-9549-43B7-9597-771D971CA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7">
              <a:extLst>
                <a:ext uri="{FF2B5EF4-FFF2-40B4-BE49-F238E27FC236}">
                  <a16:creationId xmlns:a16="http://schemas.microsoft.com/office/drawing/2014/main" id="{995D6453-5D14-445F-B965-BA2F9177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8">
              <a:extLst>
                <a:ext uri="{FF2B5EF4-FFF2-40B4-BE49-F238E27FC236}">
                  <a16:creationId xmlns:a16="http://schemas.microsoft.com/office/drawing/2014/main" id="{562F0BDF-F752-4F9D-826C-376BA43AF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9">
              <a:extLst>
                <a:ext uri="{FF2B5EF4-FFF2-40B4-BE49-F238E27FC236}">
                  <a16:creationId xmlns:a16="http://schemas.microsoft.com/office/drawing/2014/main" id="{019CD532-CC2D-41A0-B2E5-1A177CC06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751829B1-B54D-428F-B99F-234847A0C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C8483DED-5995-47C7-9E6E-3340224B3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70" name="Rectangle 55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57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Isosceles Triangle 65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Isosceles Triangle 66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Content Placeholder 3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0A8BF28-B131-460B-94B0-3EBE48D72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595" y="1131994"/>
            <a:ext cx="8160686" cy="459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72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170EAED2-BE79-4448-848E-FE1A39A18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84134">
            <a:off x="4974497" y="1459108"/>
            <a:ext cx="5721816" cy="32185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1ABA7E-7CDB-49E9-B2E2-CDBF53FE0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Why?</a:t>
            </a:r>
            <a:endParaRPr lang="LID4096" dirty="0"/>
          </a:p>
        </p:txBody>
      </p:sp>
      <p:pic>
        <p:nvPicPr>
          <p:cNvPr id="6" name="Content Placeholder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FC4B87-6DF1-46DE-9F7C-BDFA3B7783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61797">
            <a:off x="399798" y="1387207"/>
            <a:ext cx="5867400" cy="33623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A picture containing text, container, can&#10;&#10;Description automatically generated">
            <a:extLst>
              <a:ext uri="{FF2B5EF4-FFF2-40B4-BE49-F238E27FC236}">
                <a16:creationId xmlns:a16="http://schemas.microsoft.com/office/drawing/2014/main" id="{65C18B18-15A1-4EB6-B7E0-52AAD0E912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9621">
            <a:off x="2690038" y="3286663"/>
            <a:ext cx="5867400" cy="33623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47249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EA4CEF-E929-4C66-ACAB-F08716A245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97" r="-2" b="11034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F571E7A7-F940-4691-B297-694075F0B8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5516694"/>
              </p:ext>
            </p:extLst>
          </p:nvPr>
        </p:nvGraphicFramePr>
        <p:xfrm>
          <a:off x="342220" y="1006043"/>
          <a:ext cx="4763558" cy="48775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12113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75A7A-8BA1-43EC-969B-F207978F8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Trailer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068E-972F-4D1E-8B4E-D5DF2136D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trailer video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33960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A881A-EFCF-4E75-808E-9AC046B5D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Overview</a:t>
            </a:r>
            <a:endParaRPr lang="nl-BE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671C028-3B63-4874-B2F4-7469B7F8F5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5290124"/>
              </p:ext>
            </p:extLst>
          </p:nvPr>
        </p:nvGraphicFramePr>
        <p:xfrm>
          <a:off x="677334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586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0B384-48DA-4852-A97B-1420C834B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</p:spPr>
        <p:txBody>
          <a:bodyPr/>
          <a:lstStyle/>
          <a:p>
            <a:pPr algn="ctr"/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Objective</a:t>
            </a:r>
            <a:endParaRPr lang="nl-BE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5981ADA-D09D-4905-961D-341C59386F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8804955"/>
              </p:ext>
            </p:extLst>
          </p:nvPr>
        </p:nvGraphicFramePr>
        <p:xfrm>
          <a:off x="1694218" y="2981325"/>
          <a:ext cx="6562899" cy="3876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6AB9B9F-8C3C-4B67-9D30-030DA034CC59}"/>
              </a:ext>
            </a:extLst>
          </p:cNvPr>
          <p:cNvSpPr txBox="1"/>
          <p:nvPr/>
        </p:nvSpPr>
        <p:spPr>
          <a:xfrm>
            <a:off x="3500748" y="1809531"/>
            <a:ext cx="2963661" cy="646331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solidFill>
                  <a:schemeClr val="accent3"/>
                </a:solidFill>
              </a:rPr>
              <a:t>Goal:</a:t>
            </a:r>
            <a:r>
              <a:rPr lang="en-US" b="1" dirty="0">
                <a:solidFill>
                  <a:schemeClr val="accent3"/>
                </a:solidFill>
              </a:rPr>
              <a:t> Getting the most points</a:t>
            </a:r>
            <a:endParaRPr lang="LID4096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986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0E95-A52C-4B23-9E26-CE4D8C1C1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Pillars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D8443-8F53-49E8-B8C0-2F3BDD645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BE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Cunning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nl-BE" sz="1800" dirty="0" err="1">
                <a:solidFill>
                  <a:srgbClr val="000000"/>
                </a:solidFill>
                <a:latin typeface="Arial" panose="020B0604020202020204" pitchFamily="34" charset="0"/>
              </a:rPr>
              <a:t>W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ork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together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or 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not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Take-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That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!: 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Backstabbing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advised</a:t>
            </a:r>
            <a:b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nl-BE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nl-BE" sz="1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Balancing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Keep track of 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abilities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and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them</a:t>
            </a:r>
            <a:r>
              <a:rPr lang="nl-BE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nl-BE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wisely</a:t>
            </a:r>
            <a:endParaRPr lang="nl-BE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C443363-6DF6-4E54-8355-CCED3F209A9C}"/>
              </a:ext>
            </a:extLst>
          </p:cNvPr>
          <p:cNvSpPr/>
          <p:nvPr/>
        </p:nvSpPr>
        <p:spPr>
          <a:xfrm>
            <a:off x="4755895" y="2126841"/>
            <a:ext cx="2439756" cy="1680991"/>
          </a:xfrm>
          <a:prstGeom prst="round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rcRect/>
            <a:stretch>
              <a:fillRect t="-23000" b="-2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66829FC-AAE9-43E4-9424-44D7CC101DB3}"/>
              </a:ext>
            </a:extLst>
          </p:cNvPr>
          <p:cNvSpPr/>
          <p:nvPr/>
        </p:nvSpPr>
        <p:spPr>
          <a:xfrm>
            <a:off x="8764310" y="2126840"/>
            <a:ext cx="2439756" cy="1680991"/>
          </a:xfrm>
          <a:prstGeom prst="round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l="-13000" r="-1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35B38A-F797-4BC1-B87F-545B9B64FE5A}"/>
              </a:ext>
            </a:extLst>
          </p:cNvPr>
          <p:cNvSpPr/>
          <p:nvPr/>
        </p:nvSpPr>
        <p:spPr>
          <a:xfrm>
            <a:off x="7425982" y="2505670"/>
            <a:ext cx="11079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nl-BE" sz="5400" b="0" i="0" u="none" strike="noStrike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</a:rPr>
              <a:t>VS</a:t>
            </a:r>
            <a:endParaRPr lang="LID4096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CEBAA93-4F76-451D-A608-237B2A6766AD}"/>
              </a:ext>
            </a:extLst>
          </p:cNvPr>
          <p:cNvSpPr/>
          <p:nvPr/>
        </p:nvSpPr>
        <p:spPr>
          <a:xfrm>
            <a:off x="6871352" y="3894685"/>
            <a:ext cx="2439756" cy="1680991"/>
          </a:xfrm>
          <a:prstGeom prst="round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rcRect/>
            <a:stretch>
              <a:fillRect l="-6000" r="-6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42925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458AA-C1AF-4C2B-8D9E-D0CCF764A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Unique Selling Points</a:t>
            </a:r>
            <a:endParaRPr lang="nl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A8E97D-D1C1-437E-94BB-354ADA4CA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209440" y="1865025"/>
            <a:ext cx="1520641" cy="1163291"/>
          </a:xfrm>
          <a:prstGeom prst="rect">
            <a:avLst/>
          </a:prstGeom>
        </p:spPr>
      </p:pic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5A55EA01-D843-4407-BBFB-561AA3DF89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3439280"/>
              </p:ext>
            </p:extLst>
          </p:nvPr>
        </p:nvGraphicFramePr>
        <p:xfrm>
          <a:off x="677334" y="1865025"/>
          <a:ext cx="3608965" cy="43833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5BFB100-D3BC-4E6A-B3C7-A27A2BA185D5}"/>
              </a:ext>
            </a:extLst>
          </p:cNvPr>
          <p:cNvSpPr txBox="1"/>
          <p:nvPr/>
        </p:nvSpPr>
        <p:spPr>
          <a:xfrm>
            <a:off x="9665347" y="6870700"/>
            <a:ext cx="252665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LID4096" sz="700" dirty="0">
                <a:solidFill>
                  <a:srgbClr val="FFFFFF"/>
                </a:solidFill>
                <a:hlinkClick r:id="rId4" tooltip="https://commons.wikimedia.org/wiki/File:Noun_76041_-_Different_Ways.sv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LID4096" sz="700" dirty="0">
                <a:solidFill>
                  <a:srgbClr val="FFFFFF"/>
                </a:solidFill>
              </a:rPr>
              <a:t> by Unknown Author is licensed under </a:t>
            </a:r>
            <a:r>
              <a:rPr lang="LID4096" sz="700" dirty="0">
                <a:solidFill>
                  <a:srgbClr val="FFFFFF"/>
                </a:solidFill>
                <a:hlinkClick r:id="rId10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LID4096" sz="700" dirty="0">
              <a:solidFill>
                <a:srgbClr val="FFFFFF"/>
              </a:solidFill>
            </a:endParaRPr>
          </a:p>
        </p:txBody>
      </p:sp>
      <p:pic>
        <p:nvPicPr>
          <p:cNvPr id="20" name="Graphic 19" descr="Head with gears">
            <a:extLst>
              <a:ext uri="{FF2B5EF4-FFF2-40B4-BE49-F238E27FC236}">
                <a16:creationId xmlns:a16="http://schemas.microsoft.com/office/drawing/2014/main" id="{92A16DB6-1B5A-4D71-BC2A-27A5502D749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50006" y="2973981"/>
            <a:ext cx="1043948" cy="1043948"/>
          </a:xfrm>
          <a:prstGeom prst="rect">
            <a:avLst/>
          </a:prstGeom>
        </p:spPr>
      </p:pic>
      <p:pic>
        <p:nvPicPr>
          <p:cNvPr id="22" name="Graphic 21" descr="Rabbit">
            <a:extLst>
              <a:ext uri="{FF2B5EF4-FFF2-40B4-BE49-F238E27FC236}">
                <a16:creationId xmlns:a16="http://schemas.microsoft.com/office/drawing/2014/main" id="{BE488AF8-5E05-48E0-9DF5-BCD628E5B58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293707" y="5127706"/>
            <a:ext cx="1120694" cy="1120694"/>
          </a:xfrm>
          <a:prstGeom prst="rect">
            <a:avLst/>
          </a:prstGeom>
        </p:spPr>
      </p:pic>
      <p:pic>
        <p:nvPicPr>
          <p:cNvPr id="24" name="Graphic 23" descr="Stopwatch">
            <a:extLst>
              <a:ext uri="{FF2B5EF4-FFF2-40B4-BE49-F238E27FC236}">
                <a16:creationId xmlns:a16="http://schemas.microsoft.com/office/drawing/2014/main" id="{AD5F5F2E-7406-414B-9D92-636F0451488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174118" y="5127706"/>
            <a:ext cx="1120694" cy="1120694"/>
          </a:xfrm>
          <a:prstGeom prst="rect">
            <a:avLst/>
          </a:prstGeom>
        </p:spPr>
      </p:pic>
      <p:pic>
        <p:nvPicPr>
          <p:cNvPr id="26" name="Graphic 25" descr="Backpack">
            <a:extLst>
              <a:ext uri="{FF2B5EF4-FFF2-40B4-BE49-F238E27FC236}">
                <a16:creationId xmlns:a16="http://schemas.microsoft.com/office/drawing/2014/main" id="{42D3E32C-8A2D-4C19-9DC4-C190C77A4C2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373260" y="4056712"/>
            <a:ext cx="1120694" cy="112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29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5778F9A-142A-48F7-9EA5-04CE6E3663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0817712"/>
              </p:ext>
            </p:extLst>
          </p:nvPr>
        </p:nvGraphicFramePr>
        <p:xfrm>
          <a:off x="741473" y="773747"/>
          <a:ext cx="8596312" cy="5310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388073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1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Office PowerPoint</Application>
  <PresentationFormat>Widescreen</PresentationFormat>
  <Paragraphs>47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Tetrimination Pitch</vt:lpstr>
      <vt:lpstr>Why?</vt:lpstr>
      <vt:lpstr>PowerPoint Presentation</vt:lpstr>
      <vt:lpstr>Trailer</vt:lpstr>
      <vt:lpstr>Game Overview</vt:lpstr>
      <vt:lpstr>Player Objective</vt:lpstr>
      <vt:lpstr>Design Pillars</vt:lpstr>
      <vt:lpstr>Unique Selling Points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Tetrimination Pitch</dc:title>
  <dc:creator>elias lefebre</dc:creator>
  <cp:lastModifiedBy>elias lefebre</cp:lastModifiedBy>
  <cp:revision>1</cp:revision>
  <dcterms:created xsi:type="dcterms:W3CDTF">2021-01-06T20:14:30Z</dcterms:created>
  <dcterms:modified xsi:type="dcterms:W3CDTF">2021-01-06T20:14:31Z</dcterms:modified>
</cp:coreProperties>
</file>